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notesMasterIdLst>
    <p:notesMasterId r:id="rId12"/>
  </p:notesMasterIdLst>
  <p:sldIdLst>
    <p:sldId id="256" r:id="rId2"/>
    <p:sldId id="257" r:id="rId3"/>
    <p:sldId id="258" r:id="rId4"/>
    <p:sldId id="288" r:id="rId5"/>
    <p:sldId id="279" r:id="rId6"/>
    <p:sldId id="272" r:id="rId7"/>
    <p:sldId id="289" r:id="rId8"/>
    <p:sldId id="290" r:id="rId9"/>
    <p:sldId id="285" r:id="rId10"/>
    <p:sldId id="270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2222"/>
    <a:srgbClr val="235CFF"/>
    <a:srgbClr val="0032CE"/>
    <a:srgbClr val="CF371A"/>
    <a:srgbClr val="6200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43" autoAdjust="0"/>
    <p:restoredTop sz="91382" autoAdjust="0"/>
  </p:normalViewPr>
  <p:slideViewPr>
    <p:cSldViewPr snapToGrid="0" snapToObjects="1">
      <p:cViewPr>
        <p:scale>
          <a:sx n="78" d="100"/>
          <a:sy n="78" d="100"/>
        </p:scale>
        <p:origin x="2648" y="8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image" Target="../media/image8.png"/><Relationship Id="rId2" Type="http://schemas.openxmlformats.org/officeDocument/2006/relationships/image" Target="../media/image9.pn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image" Target="../media/image8.png"/><Relationship Id="rId2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BF21F9-B8C7-3F42-B4A7-C5A0523B57C4}" type="doc">
      <dgm:prSet loTypeId="urn:microsoft.com/office/officeart/2005/8/layout/chevron2" loCatId="" qsTypeId="urn:microsoft.com/office/officeart/2005/8/quickstyle/simple2" qsCatId="simple" csTypeId="urn:microsoft.com/office/officeart/2005/8/colors/accent2_5" csCatId="accent2" phldr="1"/>
      <dgm:spPr/>
      <dgm:t>
        <a:bodyPr/>
        <a:lstStyle/>
        <a:p>
          <a:endParaRPr lang="en-US"/>
        </a:p>
      </dgm:t>
    </dgm:pt>
    <dgm:pt modelId="{E344FB9B-D226-F440-A587-6B3AC3DAE8B4}">
      <dgm:prSet phldrT="[Text]" custT="1"/>
      <dgm:spPr>
        <a:solidFill>
          <a:srgbClr val="0032CE"/>
        </a:solidFill>
      </dgm:spPr>
      <dgm:t>
        <a:bodyPr/>
        <a:lstStyle/>
        <a:p>
          <a:pPr algn="ctr"/>
          <a:r>
            <a:rPr lang="fr-FR" sz="1800" b="1" noProof="0" dirty="0" smtClean="0"/>
            <a:t>  Omar	</a:t>
          </a:r>
          <a:endParaRPr lang="fr-FR" sz="1800" b="1" noProof="0" dirty="0"/>
        </a:p>
      </dgm:t>
    </dgm:pt>
    <dgm:pt modelId="{DFCE87DB-2668-9E4A-8374-7747D46B0945}" type="parTrans" cxnId="{FDB422BC-B389-A344-A084-505837FB56D2}">
      <dgm:prSet/>
      <dgm:spPr/>
      <dgm:t>
        <a:bodyPr/>
        <a:lstStyle/>
        <a:p>
          <a:endParaRPr lang="fr-FR" noProof="0" dirty="0"/>
        </a:p>
      </dgm:t>
    </dgm:pt>
    <dgm:pt modelId="{0A60F23E-38D9-9146-882C-D191A05222B4}" type="sibTrans" cxnId="{FDB422BC-B389-A344-A084-505837FB56D2}">
      <dgm:prSet/>
      <dgm:spPr/>
      <dgm:t>
        <a:bodyPr/>
        <a:lstStyle/>
        <a:p>
          <a:endParaRPr lang="fr-FR" noProof="0" dirty="0"/>
        </a:p>
      </dgm:t>
    </dgm:pt>
    <dgm:pt modelId="{EB49ECA1-F1D4-4546-B609-304DE6B9E6B7}">
      <dgm:prSet phldrT="[Text]"/>
      <dgm:spPr/>
      <dgm:t>
        <a:bodyPr/>
        <a:lstStyle/>
        <a:p>
          <a:r>
            <a:rPr lang="fr-FR" noProof="0" dirty="0" smtClean="0"/>
            <a:t>La problématique</a:t>
          </a:r>
          <a:endParaRPr lang="fr-FR" noProof="0" dirty="0"/>
        </a:p>
      </dgm:t>
    </dgm:pt>
    <dgm:pt modelId="{8A8A9654-7ADD-CE42-9EDE-3198704FDAF7}" type="parTrans" cxnId="{D3D072B5-C1F7-CD43-901F-C24581059706}">
      <dgm:prSet/>
      <dgm:spPr/>
      <dgm:t>
        <a:bodyPr/>
        <a:lstStyle/>
        <a:p>
          <a:endParaRPr lang="fr-FR" noProof="0" dirty="0"/>
        </a:p>
      </dgm:t>
    </dgm:pt>
    <dgm:pt modelId="{CADC737C-28D5-8D48-8764-CD0DD65EC8FA}" type="sibTrans" cxnId="{D3D072B5-C1F7-CD43-901F-C24581059706}">
      <dgm:prSet/>
      <dgm:spPr/>
      <dgm:t>
        <a:bodyPr/>
        <a:lstStyle/>
        <a:p>
          <a:endParaRPr lang="fr-FR" noProof="0" dirty="0"/>
        </a:p>
      </dgm:t>
    </dgm:pt>
    <dgm:pt modelId="{D942D9A6-B172-C44B-9BDC-CD193AB480D0}">
      <dgm:prSet phldrT="[Text]" custT="1"/>
      <dgm:spPr>
        <a:solidFill>
          <a:srgbClr val="0032CE"/>
        </a:solidFill>
      </dgm:spPr>
      <dgm:t>
        <a:bodyPr/>
        <a:lstStyle/>
        <a:p>
          <a:pPr algn="ctr"/>
          <a:r>
            <a:rPr lang="fr-FR" sz="1800" b="1" noProof="0" dirty="0" smtClean="0"/>
            <a:t>Amine</a:t>
          </a:r>
          <a:endParaRPr lang="fr-FR" sz="1800" b="1" noProof="0" dirty="0"/>
        </a:p>
      </dgm:t>
    </dgm:pt>
    <dgm:pt modelId="{EF126ADE-C09E-5B45-8995-69D92BE46B09}" type="parTrans" cxnId="{72DCC5B2-8AA5-574A-8B47-E79A9390ED3D}">
      <dgm:prSet/>
      <dgm:spPr/>
      <dgm:t>
        <a:bodyPr/>
        <a:lstStyle/>
        <a:p>
          <a:endParaRPr lang="fr-FR" noProof="0" dirty="0"/>
        </a:p>
      </dgm:t>
    </dgm:pt>
    <dgm:pt modelId="{EA475D30-DC50-4845-91B7-7CAC7EF254E3}" type="sibTrans" cxnId="{72DCC5B2-8AA5-574A-8B47-E79A9390ED3D}">
      <dgm:prSet/>
      <dgm:spPr/>
      <dgm:t>
        <a:bodyPr/>
        <a:lstStyle/>
        <a:p>
          <a:endParaRPr lang="fr-FR" noProof="0" dirty="0"/>
        </a:p>
      </dgm:t>
    </dgm:pt>
    <dgm:pt modelId="{F7A3C2A6-26B5-3C40-B70F-3D974706B56D}">
      <dgm:prSet phldrT="[Text]"/>
      <dgm:spPr/>
      <dgm:t>
        <a:bodyPr/>
        <a:lstStyle/>
        <a:p>
          <a:r>
            <a:rPr lang="fr-FR" noProof="0" dirty="0" smtClean="0"/>
            <a:t>Notre proposition</a:t>
          </a:r>
          <a:endParaRPr lang="fr-FR" noProof="0" dirty="0"/>
        </a:p>
      </dgm:t>
    </dgm:pt>
    <dgm:pt modelId="{9ADE92BC-C63E-FD4B-8D38-B587A93C77A3}" type="parTrans" cxnId="{0C157180-BABC-4D49-B4CA-A5E0A94736EE}">
      <dgm:prSet/>
      <dgm:spPr/>
      <dgm:t>
        <a:bodyPr/>
        <a:lstStyle/>
        <a:p>
          <a:endParaRPr lang="fr-FR" noProof="0" dirty="0"/>
        </a:p>
      </dgm:t>
    </dgm:pt>
    <dgm:pt modelId="{C00DE334-34F3-404B-8486-08B727D3036C}" type="sibTrans" cxnId="{0C157180-BABC-4D49-B4CA-A5E0A94736EE}">
      <dgm:prSet/>
      <dgm:spPr/>
      <dgm:t>
        <a:bodyPr/>
        <a:lstStyle/>
        <a:p>
          <a:endParaRPr lang="fr-FR" noProof="0" dirty="0"/>
        </a:p>
      </dgm:t>
    </dgm:pt>
    <dgm:pt modelId="{8C9E5393-C462-3746-BA1E-889CCAC4B7EF}">
      <dgm:prSet phldrT="[Text]" custT="1"/>
      <dgm:spPr>
        <a:solidFill>
          <a:srgbClr val="0032CE"/>
        </a:solidFill>
      </dgm:spPr>
      <dgm:t>
        <a:bodyPr/>
        <a:lstStyle/>
        <a:p>
          <a:pPr algn="ctr"/>
          <a:r>
            <a:rPr lang="fr-FR" sz="1800" b="1" noProof="0" dirty="0" smtClean="0"/>
            <a:t>Omar</a:t>
          </a:r>
        </a:p>
      </dgm:t>
    </dgm:pt>
    <dgm:pt modelId="{62DAF76D-185E-2940-B5D8-073D0063F192}" type="parTrans" cxnId="{99590EF2-D82F-8F47-891B-150A1F4A75A4}">
      <dgm:prSet/>
      <dgm:spPr/>
      <dgm:t>
        <a:bodyPr/>
        <a:lstStyle/>
        <a:p>
          <a:endParaRPr lang="fr-FR" noProof="0" dirty="0"/>
        </a:p>
      </dgm:t>
    </dgm:pt>
    <dgm:pt modelId="{2FDDBEB5-05B1-A842-BE8E-280A48BBC9DF}" type="sibTrans" cxnId="{99590EF2-D82F-8F47-891B-150A1F4A75A4}">
      <dgm:prSet/>
      <dgm:spPr/>
      <dgm:t>
        <a:bodyPr/>
        <a:lstStyle/>
        <a:p>
          <a:endParaRPr lang="fr-FR" noProof="0" dirty="0"/>
        </a:p>
      </dgm:t>
    </dgm:pt>
    <dgm:pt modelId="{DC1F1045-1AF9-D941-AAF7-B91F8061F0A7}">
      <dgm:prSet custT="1"/>
      <dgm:spPr>
        <a:solidFill>
          <a:srgbClr val="0032CE"/>
        </a:solidFill>
      </dgm:spPr>
      <dgm:t>
        <a:bodyPr/>
        <a:lstStyle/>
        <a:p>
          <a:pPr algn="ctr"/>
          <a:r>
            <a:rPr lang="fr-FR" sz="1800" b="1" noProof="0" dirty="0" smtClean="0"/>
            <a:t>Amine</a:t>
          </a:r>
          <a:endParaRPr lang="fr-FR" sz="1800" b="1" noProof="0" dirty="0"/>
        </a:p>
      </dgm:t>
    </dgm:pt>
    <dgm:pt modelId="{3611378C-B28E-5047-8A7A-E055CD69B641}" type="parTrans" cxnId="{0D9F05A0-6D40-794C-A6F0-FECA76F8B85C}">
      <dgm:prSet/>
      <dgm:spPr/>
      <dgm:t>
        <a:bodyPr/>
        <a:lstStyle/>
        <a:p>
          <a:endParaRPr lang="fr-FR" noProof="0" dirty="0"/>
        </a:p>
      </dgm:t>
    </dgm:pt>
    <dgm:pt modelId="{CD046CE5-A65F-794B-8032-F59097E4710C}" type="sibTrans" cxnId="{0D9F05A0-6D40-794C-A6F0-FECA76F8B85C}">
      <dgm:prSet/>
      <dgm:spPr/>
      <dgm:t>
        <a:bodyPr/>
        <a:lstStyle/>
        <a:p>
          <a:endParaRPr lang="fr-FR" noProof="0" dirty="0"/>
        </a:p>
      </dgm:t>
    </dgm:pt>
    <dgm:pt modelId="{817E63E9-E0A1-394D-A2F8-C154F1CD6AE6}">
      <dgm:prSet/>
      <dgm:spPr/>
      <dgm:t>
        <a:bodyPr/>
        <a:lstStyle/>
        <a:p>
          <a:r>
            <a:rPr lang="fr-FR" noProof="0" dirty="0" smtClean="0"/>
            <a:t>Modèle conceptuel</a:t>
          </a:r>
          <a:endParaRPr lang="fr-FR" noProof="0" dirty="0"/>
        </a:p>
      </dgm:t>
    </dgm:pt>
    <dgm:pt modelId="{A1DE8D15-FE8E-0D4D-B1BD-12D4F9ADACDE}" type="parTrans" cxnId="{28B833CE-3DC1-D74E-81D1-C2F8E405AA0E}">
      <dgm:prSet/>
      <dgm:spPr/>
      <dgm:t>
        <a:bodyPr/>
        <a:lstStyle/>
        <a:p>
          <a:endParaRPr lang="fr-FR" noProof="0" dirty="0"/>
        </a:p>
      </dgm:t>
    </dgm:pt>
    <dgm:pt modelId="{10B3FECD-F3D7-D546-8AF4-ACF8B0D28F4A}" type="sibTrans" cxnId="{28B833CE-3DC1-D74E-81D1-C2F8E405AA0E}">
      <dgm:prSet/>
      <dgm:spPr/>
      <dgm:t>
        <a:bodyPr/>
        <a:lstStyle/>
        <a:p>
          <a:endParaRPr lang="fr-FR" noProof="0" dirty="0"/>
        </a:p>
      </dgm:t>
    </dgm:pt>
    <dgm:pt modelId="{6EB47A6B-8E53-6645-889A-DC8E14D5D5F9}">
      <dgm:prSet phldrT="[Text]" custT="1"/>
      <dgm:spPr/>
      <dgm:t>
        <a:bodyPr/>
        <a:lstStyle/>
        <a:p>
          <a:pPr algn="l"/>
          <a:r>
            <a:rPr lang="fr-FR" sz="5600" b="0" noProof="0" dirty="0" smtClean="0"/>
            <a:t>Choix technologiques</a:t>
          </a:r>
        </a:p>
      </dgm:t>
    </dgm:pt>
    <dgm:pt modelId="{07B92B68-8897-2C41-8CC5-9995C12D89FC}" type="parTrans" cxnId="{96F1A37E-1C30-D54D-B3D3-FED5553EE668}">
      <dgm:prSet/>
      <dgm:spPr/>
      <dgm:t>
        <a:bodyPr/>
        <a:lstStyle/>
        <a:p>
          <a:endParaRPr lang="fr-FR"/>
        </a:p>
      </dgm:t>
    </dgm:pt>
    <dgm:pt modelId="{95706577-A378-6940-A3F3-9EA6E6665A20}" type="sibTrans" cxnId="{96F1A37E-1C30-D54D-B3D3-FED5553EE668}">
      <dgm:prSet/>
      <dgm:spPr/>
      <dgm:t>
        <a:bodyPr/>
        <a:lstStyle/>
        <a:p>
          <a:endParaRPr lang="fr-FR"/>
        </a:p>
      </dgm:t>
    </dgm:pt>
    <dgm:pt modelId="{ACB072B4-3414-DA4E-9B5C-19EE46033139}" type="pres">
      <dgm:prSet presAssocID="{AABF21F9-B8C7-3F42-B4A7-C5A0523B57C4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1CFEAE8-3B1F-134C-A6E2-5C30442314FD}" type="pres">
      <dgm:prSet presAssocID="{E344FB9B-D226-F440-A587-6B3AC3DAE8B4}" presName="composite" presStyleCnt="0"/>
      <dgm:spPr/>
      <dgm:t>
        <a:bodyPr/>
        <a:lstStyle/>
        <a:p>
          <a:endParaRPr lang="fr-FR"/>
        </a:p>
      </dgm:t>
    </dgm:pt>
    <dgm:pt modelId="{589D831A-D532-6E4B-8363-56C8D3E6D1C9}" type="pres">
      <dgm:prSet presAssocID="{E344FB9B-D226-F440-A587-6B3AC3DAE8B4}" presName="parentText" presStyleLbl="alignNode1" presStyleIdx="0" presStyleCnt="4" custLinFactNeighborX="0" custLinFactNeighborY="-3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5B310AA-EF66-1540-BB74-730CAFB2406E}" type="pres">
      <dgm:prSet presAssocID="{E344FB9B-D226-F440-A587-6B3AC3DAE8B4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1600A4-C243-7446-8140-83A146CE4F48}" type="pres">
      <dgm:prSet presAssocID="{0A60F23E-38D9-9146-882C-D191A05222B4}" presName="sp" presStyleCnt="0"/>
      <dgm:spPr/>
      <dgm:t>
        <a:bodyPr/>
        <a:lstStyle/>
        <a:p>
          <a:endParaRPr lang="fr-FR"/>
        </a:p>
      </dgm:t>
    </dgm:pt>
    <dgm:pt modelId="{40144FDB-A7F6-0440-AE79-2A4EB41D6F26}" type="pres">
      <dgm:prSet presAssocID="{D942D9A6-B172-C44B-9BDC-CD193AB480D0}" presName="composite" presStyleCnt="0"/>
      <dgm:spPr/>
      <dgm:t>
        <a:bodyPr/>
        <a:lstStyle/>
        <a:p>
          <a:endParaRPr lang="fr-FR"/>
        </a:p>
      </dgm:t>
    </dgm:pt>
    <dgm:pt modelId="{DA220E4B-E128-634C-B654-98DAA01A3352}" type="pres">
      <dgm:prSet presAssocID="{D942D9A6-B172-C44B-9BDC-CD193AB480D0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CCFA2D5-7679-F547-92A4-87D31A7FCF7E}" type="pres">
      <dgm:prSet presAssocID="{D942D9A6-B172-C44B-9BDC-CD193AB480D0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79445C8-9962-C840-8D84-B3EAE251CD35}" type="pres">
      <dgm:prSet presAssocID="{EA475D30-DC50-4845-91B7-7CAC7EF254E3}" presName="sp" presStyleCnt="0"/>
      <dgm:spPr/>
      <dgm:t>
        <a:bodyPr/>
        <a:lstStyle/>
        <a:p>
          <a:endParaRPr lang="fr-FR"/>
        </a:p>
      </dgm:t>
    </dgm:pt>
    <dgm:pt modelId="{FD71BA78-7512-A442-8BC9-3E4AEB4B49BA}" type="pres">
      <dgm:prSet presAssocID="{8C9E5393-C462-3746-BA1E-889CCAC4B7EF}" presName="composite" presStyleCnt="0"/>
      <dgm:spPr/>
      <dgm:t>
        <a:bodyPr/>
        <a:lstStyle/>
        <a:p>
          <a:endParaRPr lang="fr-FR"/>
        </a:p>
      </dgm:t>
    </dgm:pt>
    <dgm:pt modelId="{E3FD41F8-BED6-1F42-95AE-13746D5FDDF4}" type="pres">
      <dgm:prSet presAssocID="{8C9E5393-C462-3746-BA1E-889CCAC4B7EF}" presName="parentText" presStyleLbl="align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0D8E1D-EA25-F449-906B-69A71844CF05}" type="pres">
      <dgm:prSet presAssocID="{8C9E5393-C462-3746-BA1E-889CCAC4B7EF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C458924-5819-C54F-9BC1-5840B865ABE1}" type="pres">
      <dgm:prSet presAssocID="{2FDDBEB5-05B1-A842-BE8E-280A48BBC9DF}" presName="sp" presStyleCnt="0"/>
      <dgm:spPr/>
      <dgm:t>
        <a:bodyPr/>
        <a:lstStyle/>
        <a:p>
          <a:endParaRPr lang="fr-FR"/>
        </a:p>
      </dgm:t>
    </dgm:pt>
    <dgm:pt modelId="{77B39975-C778-BB4F-ACDB-29A257009533}" type="pres">
      <dgm:prSet presAssocID="{DC1F1045-1AF9-D941-AAF7-B91F8061F0A7}" presName="composite" presStyleCnt="0"/>
      <dgm:spPr/>
      <dgm:t>
        <a:bodyPr/>
        <a:lstStyle/>
        <a:p>
          <a:endParaRPr lang="fr-FR"/>
        </a:p>
      </dgm:t>
    </dgm:pt>
    <dgm:pt modelId="{FA7D82E9-D5FB-3D48-B095-6A70072D1B2B}" type="pres">
      <dgm:prSet presAssocID="{DC1F1045-1AF9-D941-AAF7-B91F8061F0A7}" presName="parentText" presStyleLbl="align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BD0E1ED0-A14F-7F4E-8261-5D29988E621F}" type="pres">
      <dgm:prSet presAssocID="{DC1F1045-1AF9-D941-AAF7-B91F8061F0A7}" presName="descendantText" presStyleLbl="alignAcc1" presStyleIdx="3" presStyleCnt="4" custLinFactNeighborX="15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3D072B5-C1F7-CD43-901F-C24581059706}" srcId="{E344FB9B-D226-F440-A587-6B3AC3DAE8B4}" destId="{EB49ECA1-F1D4-4546-B609-304DE6B9E6B7}" srcOrd="0" destOrd="0" parTransId="{8A8A9654-7ADD-CE42-9EDE-3198704FDAF7}" sibTransId="{CADC737C-28D5-8D48-8764-CD0DD65EC8FA}"/>
    <dgm:cxn modelId="{28B833CE-3DC1-D74E-81D1-C2F8E405AA0E}" srcId="{DC1F1045-1AF9-D941-AAF7-B91F8061F0A7}" destId="{817E63E9-E0A1-394D-A2F8-C154F1CD6AE6}" srcOrd="0" destOrd="0" parTransId="{A1DE8D15-FE8E-0D4D-B1BD-12D4F9ADACDE}" sibTransId="{10B3FECD-F3D7-D546-8AF4-ACF8B0D28F4A}"/>
    <dgm:cxn modelId="{A349B255-B329-8344-9155-9C739516FE4B}" type="presOf" srcId="{817E63E9-E0A1-394D-A2F8-C154F1CD6AE6}" destId="{BD0E1ED0-A14F-7F4E-8261-5D29988E621F}" srcOrd="0" destOrd="0" presId="urn:microsoft.com/office/officeart/2005/8/layout/chevron2"/>
    <dgm:cxn modelId="{72DCC5B2-8AA5-574A-8B47-E79A9390ED3D}" srcId="{AABF21F9-B8C7-3F42-B4A7-C5A0523B57C4}" destId="{D942D9A6-B172-C44B-9BDC-CD193AB480D0}" srcOrd="1" destOrd="0" parTransId="{EF126ADE-C09E-5B45-8995-69D92BE46B09}" sibTransId="{EA475D30-DC50-4845-91B7-7CAC7EF254E3}"/>
    <dgm:cxn modelId="{517E5A24-0BDB-A54F-B9EB-9954CFA9A090}" type="presOf" srcId="{6EB47A6B-8E53-6645-889A-DC8E14D5D5F9}" destId="{730D8E1D-EA25-F449-906B-69A71844CF05}" srcOrd="0" destOrd="0" presId="urn:microsoft.com/office/officeart/2005/8/layout/chevron2"/>
    <dgm:cxn modelId="{016A9195-B1A0-9647-9992-FB5D29287DB9}" type="presOf" srcId="{E344FB9B-D226-F440-A587-6B3AC3DAE8B4}" destId="{589D831A-D532-6E4B-8363-56C8D3E6D1C9}" srcOrd="0" destOrd="0" presId="urn:microsoft.com/office/officeart/2005/8/layout/chevron2"/>
    <dgm:cxn modelId="{0C157180-BABC-4D49-B4CA-A5E0A94736EE}" srcId="{D942D9A6-B172-C44B-9BDC-CD193AB480D0}" destId="{F7A3C2A6-26B5-3C40-B70F-3D974706B56D}" srcOrd="0" destOrd="0" parTransId="{9ADE92BC-C63E-FD4B-8D38-B587A93C77A3}" sibTransId="{C00DE334-34F3-404B-8486-08B727D3036C}"/>
    <dgm:cxn modelId="{FDB422BC-B389-A344-A084-505837FB56D2}" srcId="{AABF21F9-B8C7-3F42-B4A7-C5A0523B57C4}" destId="{E344FB9B-D226-F440-A587-6B3AC3DAE8B4}" srcOrd="0" destOrd="0" parTransId="{DFCE87DB-2668-9E4A-8374-7747D46B0945}" sibTransId="{0A60F23E-38D9-9146-882C-D191A05222B4}"/>
    <dgm:cxn modelId="{B37D1BC4-BD30-6049-BDC0-F695F44F92B2}" type="presOf" srcId="{F7A3C2A6-26B5-3C40-B70F-3D974706B56D}" destId="{4CCFA2D5-7679-F547-92A4-87D31A7FCF7E}" srcOrd="0" destOrd="0" presId="urn:microsoft.com/office/officeart/2005/8/layout/chevron2"/>
    <dgm:cxn modelId="{F250C842-D75F-1540-BCBC-0EF076CDE034}" type="presOf" srcId="{D942D9A6-B172-C44B-9BDC-CD193AB480D0}" destId="{DA220E4B-E128-634C-B654-98DAA01A3352}" srcOrd="0" destOrd="0" presId="urn:microsoft.com/office/officeart/2005/8/layout/chevron2"/>
    <dgm:cxn modelId="{3C59F2F9-F6C3-1A4A-B2F3-8135CA2CD67E}" type="presOf" srcId="{EB49ECA1-F1D4-4546-B609-304DE6B9E6B7}" destId="{45B310AA-EF66-1540-BB74-730CAFB2406E}" srcOrd="0" destOrd="0" presId="urn:microsoft.com/office/officeart/2005/8/layout/chevron2"/>
    <dgm:cxn modelId="{4D1A5773-1638-FA41-A5FA-4A10A026DF21}" type="presOf" srcId="{8C9E5393-C462-3746-BA1E-889CCAC4B7EF}" destId="{E3FD41F8-BED6-1F42-95AE-13746D5FDDF4}" srcOrd="0" destOrd="0" presId="urn:microsoft.com/office/officeart/2005/8/layout/chevron2"/>
    <dgm:cxn modelId="{BA0E2017-9D96-884C-86C0-FC976D458ADD}" type="presOf" srcId="{AABF21F9-B8C7-3F42-B4A7-C5A0523B57C4}" destId="{ACB072B4-3414-DA4E-9B5C-19EE46033139}" srcOrd="0" destOrd="0" presId="urn:microsoft.com/office/officeart/2005/8/layout/chevron2"/>
    <dgm:cxn modelId="{99590EF2-D82F-8F47-891B-150A1F4A75A4}" srcId="{AABF21F9-B8C7-3F42-B4A7-C5A0523B57C4}" destId="{8C9E5393-C462-3746-BA1E-889CCAC4B7EF}" srcOrd="2" destOrd="0" parTransId="{62DAF76D-185E-2940-B5D8-073D0063F192}" sibTransId="{2FDDBEB5-05B1-A842-BE8E-280A48BBC9DF}"/>
    <dgm:cxn modelId="{7E4119E8-EE64-364C-97FE-1CC99BEF4EC5}" type="presOf" srcId="{DC1F1045-1AF9-D941-AAF7-B91F8061F0A7}" destId="{FA7D82E9-D5FB-3D48-B095-6A70072D1B2B}" srcOrd="0" destOrd="0" presId="urn:microsoft.com/office/officeart/2005/8/layout/chevron2"/>
    <dgm:cxn modelId="{0D9F05A0-6D40-794C-A6F0-FECA76F8B85C}" srcId="{AABF21F9-B8C7-3F42-B4A7-C5A0523B57C4}" destId="{DC1F1045-1AF9-D941-AAF7-B91F8061F0A7}" srcOrd="3" destOrd="0" parTransId="{3611378C-B28E-5047-8A7A-E055CD69B641}" sibTransId="{CD046CE5-A65F-794B-8032-F59097E4710C}"/>
    <dgm:cxn modelId="{96F1A37E-1C30-D54D-B3D3-FED5553EE668}" srcId="{8C9E5393-C462-3746-BA1E-889CCAC4B7EF}" destId="{6EB47A6B-8E53-6645-889A-DC8E14D5D5F9}" srcOrd="0" destOrd="0" parTransId="{07B92B68-8897-2C41-8CC5-9995C12D89FC}" sibTransId="{95706577-A378-6940-A3F3-9EA6E6665A20}"/>
    <dgm:cxn modelId="{39B36DCE-5641-904A-A956-79B63AD59410}" type="presParOf" srcId="{ACB072B4-3414-DA4E-9B5C-19EE46033139}" destId="{01CFEAE8-3B1F-134C-A6E2-5C30442314FD}" srcOrd="0" destOrd="0" presId="urn:microsoft.com/office/officeart/2005/8/layout/chevron2"/>
    <dgm:cxn modelId="{D3B013F7-D8E0-4D43-A3B3-FE24C6B5259D}" type="presParOf" srcId="{01CFEAE8-3B1F-134C-A6E2-5C30442314FD}" destId="{589D831A-D532-6E4B-8363-56C8D3E6D1C9}" srcOrd="0" destOrd="0" presId="urn:microsoft.com/office/officeart/2005/8/layout/chevron2"/>
    <dgm:cxn modelId="{2CCEE2C1-ED81-F743-8E6B-A0160BADEAF0}" type="presParOf" srcId="{01CFEAE8-3B1F-134C-A6E2-5C30442314FD}" destId="{45B310AA-EF66-1540-BB74-730CAFB2406E}" srcOrd="1" destOrd="0" presId="urn:microsoft.com/office/officeart/2005/8/layout/chevron2"/>
    <dgm:cxn modelId="{57793A93-B687-3844-A539-41EC1239367B}" type="presParOf" srcId="{ACB072B4-3414-DA4E-9B5C-19EE46033139}" destId="{941600A4-C243-7446-8140-83A146CE4F48}" srcOrd="1" destOrd="0" presId="urn:microsoft.com/office/officeart/2005/8/layout/chevron2"/>
    <dgm:cxn modelId="{E50BF5B6-8CE6-8E4B-B90F-3CE7206671DC}" type="presParOf" srcId="{ACB072B4-3414-DA4E-9B5C-19EE46033139}" destId="{40144FDB-A7F6-0440-AE79-2A4EB41D6F26}" srcOrd="2" destOrd="0" presId="urn:microsoft.com/office/officeart/2005/8/layout/chevron2"/>
    <dgm:cxn modelId="{C23A9EBB-996F-7645-BDF1-B5CA06524E4F}" type="presParOf" srcId="{40144FDB-A7F6-0440-AE79-2A4EB41D6F26}" destId="{DA220E4B-E128-634C-B654-98DAA01A3352}" srcOrd="0" destOrd="0" presId="urn:microsoft.com/office/officeart/2005/8/layout/chevron2"/>
    <dgm:cxn modelId="{5B908E36-0895-7A4E-B205-681E649B3806}" type="presParOf" srcId="{40144FDB-A7F6-0440-AE79-2A4EB41D6F26}" destId="{4CCFA2D5-7679-F547-92A4-87D31A7FCF7E}" srcOrd="1" destOrd="0" presId="urn:microsoft.com/office/officeart/2005/8/layout/chevron2"/>
    <dgm:cxn modelId="{BAD594B4-81A7-DA4F-A243-E9CBD86817FE}" type="presParOf" srcId="{ACB072B4-3414-DA4E-9B5C-19EE46033139}" destId="{779445C8-9962-C840-8D84-B3EAE251CD35}" srcOrd="3" destOrd="0" presId="urn:microsoft.com/office/officeart/2005/8/layout/chevron2"/>
    <dgm:cxn modelId="{AB8BB2A1-85D3-8E4F-9A3E-68FB52762942}" type="presParOf" srcId="{ACB072B4-3414-DA4E-9B5C-19EE46033139}" destId="{FD71BA78-7512-A442-8BC9-3E4AEB4B49BA}" srcOrd="4" destOrd="0" presId="urn:microsoft.com/office/officeart/2005/8/layout/chevron2"/>
    <dgm:cxn modelId="{38671743-054A-FD4F-9B57-4C4DCA891877}" type="presParOf" srcId="{FD71BA78-7512-A442-8BC9-3E4AEB4B49BA}" destId="{E3FD41F8-BED6-1F42-95AE-13746D5FDDF4}" srcOrd="0" destOrd="0" presId="urn:microsoft.com/office/officeart/2005/8/layout/chevron2"/>
    <dgm:cxn modelId="{7D5176FC-536A-CE4D-AF2A-0022B356B5F9}" type="presParOf" srcId="{FD71BA78-7512-A442-8BC9-3E4AEB4B49BA}" destId="{730D8E1D-EA25-F449-906B-69A71844CF05}" srcOrd="1" destOrd="0" presId="urn:microsoft.com/office/officeart/2005/8/layout/chevron2"/>
    <dgm:cxn modelId="{7FE62216-7499-9942-A87F-DF9BF45E5AFD}" type="presParOf" srcId="{ACB072B4-3414-DA4E-9B5C-19EE46033139}" destId="{6C458924-5819-C54F-9BC1-5840B865ABE1}" srcOrd="5" destOrd="0" presId="urn:microsoft.com/office/officeart/2005/8/layout/chevron2"/>
    <dgm:cxn modelId="{6734F1EC-80A4-3046-8BBB-6CA81119E4E1}" type="presParOf" srcId="{ACB072B4-3414-DA4E-9B5C-19EE46033139}" destId="{77B39975-C778-BB4F-ACDB-29A257009533}" srcOrd="6" destOrd="0" presId="urn:microsoft.com/office/officeart/2005/8/layout/chevron2"/>
    <dgm:cxn modelId="{E7D5BA19-9857-0143-A000-B7C0253922B5}" type="presParOf" srcId="{77B39975-C778-BB4F-ACDB-29A257009533}" destId="{FA7D82E9-D5FB-3D48-B095-6A70072D1B2B}" srcOrd="0" destOrd="0" presId="urn:microsoft.com/office/officeart/2005/8/layout/chevron2"/>
    <dgm:cxn modelId="{667D8F2E-47AF-8B42-A49E-448AB2DB56D5}" type="presParOf" srcId="{77B39975-C778-BB4F-ACDB-29A257009533}" destId="{BD0E1ED0-A14F-7F4E-8261-5D29988E621F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D066212-E0E1-4C4F-A1DB-36418617249D}" type="doc">
      <dgm:prSet loTypeId="urn:microsoft.com/office/officeart/2005/8/layout/vList3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C56FEF2-CEE3-EB45-B814-3EDED12DAF64}">
      <dgm:prSet phldrT="[Text]" custT="1"/>
      <dgm:spPr>
        <a:solidFill>
          <a:srgbClr val="0032CE"/>
        </a:solidFill>
      </dgm:spPr>
      <dgm:t>
        <a:bodyPr/>
        <a:lstStyle/>
        <a:p>
          <a:pPr algn="just"/>
          <a:r>
            <a:rPr lang="fr-FR" sz="2000" noProof="0" dirty="0" smtClean="0"/>
            <a:t>La fiche d’absence de la semaine est déposée puis transférée à la surveillance générale . Avant chaque cours, le professeur doit tout d’abord récupérer celle - ci, avant d’établir qui est présent et absent durant une séance durant un horaire donné et un jour précis. Cela se termine avec une saisie </a:t>
          </a:r>
          <a:r>
            <a:rPr lang="fr-FR" sz="2000" b="1" noProof="0" dirty="0" smtClean="0"/>
            <a:t>manuelle </a:t>
          </a:r>
          <a:r>
            <a:rPr lang="fr-FR" sz="2000" noProof="0" dirty="0" smtClean="0"/>
            <a:t>des absences qui se fait à un intervalle de temps irrégulier </a:t>
          </a:r>
          <a:endParaRPr lang="fr-FR" sz="2000" noProof="0" dirty="0"/>
        </a:p>
      </dgm:t>
    </dgm:pt>
    <dgm:pt modelId="{08AE0E2F-BA30-D146-A666-60DFDA2097B9}" type="parTrans" cxnId="{0A54D1F2-D6BA-5642-8CB3-8E006D3FC034}">
      <dgm:prSet/>
      <dgm:spPr/>
      <dgm:t>
        <a:bodyPr/>
        <a:lstStyle/>
        <a:p>
          <a:endParaRPr lang="en-US"/>
        </a:p>
      </dgm:t>
    </dgm:pt>
    <dgm:pt modelId="{A47E2D37-5B3D-964D-A49B-06B6D0261547}" type="sibTrans" cxnId="{0A54D1F2-D6BA-5642-8CB3-8E006D3FC034}">
      <dgm:prSet/>
      <dgm:spPr/>
      <dgm:t>
        <a:bodyPr/>
        <a:lstStyle/>
        <a:p>
          <a:endParaRPr lang="en-US"/>
        </a:p>
      </dgm:t>
    </dgm:pt>
    <dgm:pt modelId="{E54AE538-03A1-3742-9D4D-919F62D21909}" type="pres">
      <dgm:prSet presAssocID="{1D066212-E0E1-4C4F-A1DB-36418617249D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5F748A8F-555D-DD44-9295-AFF0993109EF}" type="pres">
      <dgm:prSet presAssocID="{AC56FEF2-CEE3-EB45-B814-3EDED12DAF64}" presName="composite" presStyleCnt="0"/>
      <dgm:spPr/>
    </dgm:pt>
    <dgm:pt modelId="{DE304D84-D24C-9440-B29B-32F263FC08DC}" type="pres">
      <dgm:prSet presAssocID="{AC56FEF2-CEE3-EB45-B814-3EDED12DAF64}" presName="imgShp" presStyleLbl="fgImgPlace1" presStyleIdx="0" presStyleCnt="1" custLinFactNeighborX="-22224" custLinFactNeighborY="49"/>
      <dgm:spPr>
        <a:solidFill>
          <a:schemeClr val="bg2">
            <a:lumMod val="50000"/>
          </a:schemeClr>
        </a:solidFill>
      </dgm:spPr>
      <dgm:t>
        <a:bodyPr/>
        <a:lstStyle/>
        <a:p>
          <a:endParaRPr lang="fr-FR"/>
        </a:p>
      </dgm:t>
    </dgm:pt>
    <dgm:pt modelId="{3AF4DBDA-29F9-1D46-9BB0-F28521B94FA4}" type="pres">
      <dgm:prSet presAssocID="{AC56FEF2-CEE3-EB45-B814-3EDED12DAF64}" presName="txShp" presStyleLbl="node1" presStyleIdx="0" presStyleCnt="1" custScaleX="12680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B01AAAF1-C21F-334B-A1B8-7C0E1014C7F8}" type="presOf" srcId="{1D066212-E0E1-4C4F-A1DB-36418617249D}" destId="{E54AE538-03A1-3742-9D4D-919F62D21909}" srcOrd="0" destOrd="0" presId="urn:microsoft.com/office/officeart/2005/8/layout/vList3"/>
    <dgm:cxn modelId="{0A54D1F2-D6BA-5642-8CB3-8E006D3FC034}" srcId="{1D066212-E0E1-4C4F-A1DB-36418617249D}" destId="{AC56FEF2-CEE3-EB45-B814-3EDED12DAF64}" srcOrd="0" destOrd="0" parTransId="{08AE0E2F-BA30-D146-A666-60DFDA2097B9}" sibTransId="{A47E2D37-5B3D-964D-A49B-06B6D0261547}"/>
    <dgm:cxn modelId="{CA6BEFEC-86CF-6545-B806-BC4FED298097}" type="presOf" srcId="{AC56FEF2-CEE3-EB45-B814-3EDED12DAF64}" destId="{3AF4DBDA-29F9-1D46-9BB0-F28521B94FA4}" srcOrd="0" destOrd="0" presId="urn:microsoft.com/office/officeart/2005/8/layout/vList3"/>
    <dgm:cxn modelId="{641697E6-7FF6-804D-8149-6118F53AD561}" type="presParOf" srcId="{E54AE538-03A1-3742-9D4D-919F62D21909}" destId="{5F748A8F-555D-DD44-9295-AFF0993109EF}" srcOrd="0" destOrd="0" presId="urn:microsoft.com/office/officeart/2005/8/layout/vList3"/>
    <dgm:cxn modelId="{DFCBDCCA-815F-4D4D-BD03-5A4D15512649}" type="presParOf" srcId="{5F748A8F-555D-DD44-9295-AFF0993109EF}" destId="{DE304D84-D24C-9440-B29B-32F263FC08DC}" srcOrd="0" destOrd="0" presId="urn:microsoft.com/office/officeart/2005/8/layout/vList3"/>
    <dgm:cxn modelId="{EBFD91B8-75BD-2243-A140-D7BBFDF0F419}" type="presParOf" srcId="{5F748A8F-555D-DD44-9295-AFF0993109EF}" destId="{3AF4DBDA-29F9-1D46-9BB0-F28521B94FA4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D066212-E0E1-4C4F-A1DB-36418617249D}" type="doc">
      <dgm:prSet loTypeId="urn:microsoft.com/office/officeart/2005/8/layout/vList3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6CD1983-A4A8-E44B-8429-62E18F1F6DA5}">
      <dgm:prSet phldrT="[Text]" custT="1"/>
      <dgm:spPr>
        <a:solidFill>
          <a:srgbClr val="0032CE"/>
        </a:solidFill>
      </dgm:spPr>
      <dgm:t>
        <a:bodyPr/>
        <a:lstStyle/>
        <a:p>
          <a:pPr algn="just"/>
          <a:r>
            <a:rPr lang="fr-FR" sz="2000" noProof="0" dirty="0" smtClean="0"/>
            <a:t>L’autre cheminement possible étant la saisie directe des absences sur la plateforme </a:t>
          </a:r>
          <a:r>
            <a:rPr lang="fr-FR" sz="2000" noProof="0" dirty="0" err="1" smtClean="0"/>
            <a:t>MyUnivers</a:t>
          </a:r>
          <a:r>
            <a:rPr lang="fr-FR" sz="2000" noProof="0" dirty="0" smtClean="0"/>
            <a:t>. Or bien qu’elle soit pratique, celle - ci présente deux complications : </a:t>
          </a:r>
        </a:p>
        <a:p>
          <a:pPr algn="just"/>
          <a:r>
            <a:rPr lang="fr-FR" sz="2000" dirty="0" smtClean="0"/>
            <a:t>- Les listes ne sont pas actualisées, certains étudiants ne figurent pas sur les listes alors qu’ils devraient l’être ; </a:t>
          </a:r>
        </a:p>
        <a:p>
          <a:pPr algn="just"/>
          <a:r>
            <a:rPr lang="fr-FR" sz="2000" dirty="0" smtClean="0"/>
            <a:t>- Utilisation peu répandue parmi le corps enseignant ; </a:t>
          </a:r>
          <a:endParaRPr lang="fr-FR" sz="2000" noProof="0" dirty="0"/>
        </a:p>
      </dgm:t>
    </dgm:pt>
    <dgm:pt modelId="{FA2F1619-31A2-E543-8379-F002C4CE587C}" type="parTrans" cxnId="{80C5C0AF-2637-FD43-A27B-D09738D23D22}">
      <dgm:prSet/>
      <dgm:spPr/>
      <dgm:t>
        <a:bodyPr/>
        <a:lstStyle/>
        <a:p>
          <a:endParaRPr lang="en-US"/>
        </a:p>
      </dgm:t>
    </dgm:pt>
    <dgm:pt modelId="{4DC7A2E1-7F9B-DA46-BE0B-FB8374625CEF}" type="sibTrans" cxnId="{80C5C0AF-2637-FD43-A27B-D09738D23D22}">
      <dgm:prSet/>
      <dgm:spPr/>
      <dgm:t>
        <a:bodyPr/>
        <a:lstStyle/>
        <a:p>
          <a:endParaRPr lang="en-US"/>
        </a:p>
      </dgm:t>
    </dgm:pt>
    <dgm:pt modelId="{E54AE538-03A1-3742-9D4D-919F62D21909}" type="pres">
      <dgm:prSet presAssocID="{1D066212-E0E1-4C4F-A1DB-36418617249D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EC2EDE16-7F7F-3D49-B0E0-7FB47DC4545F}" type="pres">
      <dgm:prSet presAssocID="{66CD1983-A4A8-E44B-8429-62E18F1F6DA5}" presName="composite" presStyleCnt="0"/>
      <dgm:spPr/>
    </dgm:pt>
    <dgm:pt modelId="{FEF3588B-1890-4043-B8C1-22606615FF36}" type="pres">
      <dgm:prSet presAssocID="{66CD1983-A4A8-E44B-8429-62E18F1F6DA5}" presName="imgShp" presStyleLbl="fgImgPlace1" presStyleIdx="0" presStyleCnt="1" custLinFactNeighborX="-31239" custLinFactNeighborY="-556"/>
      <dgm:spPr>
        <a:solidFill>
          <a:schemeClr val="bg2">
            <a:lumMod val="50000"/>
          </a:schemeClr>
        </a:solidFill>
      </dgm:spPr>
      <dgm:t>
        <a:bodyPr/>
        <a:lstStyle/>
        <a:p>
          <a:endParaRPr lang="fr-FR"/>
        </a:p>
      </dgm:t>
    </dgm:pt>
    <dgm:pt modelId="{AF95FF5A-DD38-D74F-9F3B-8A12984CC498}" type="pres">
      <dgm:prSet presAssocID="{66CD1983-A4A8-E44B-8429-62E18F1F6DA5}" presName="txShp" presStyleLbl="node1" presStyleIdx="0" presStyleCnt="1" custScaleX="127727" custScaleY="96386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F0834F86-A8EE-5B43-AC7C-14A8006EEC16}" type="presOf" srcId="{66CD1983-A4A8-E44B-8429-62E18F1F6DA5}" destId="{AF95FF5A-DD38-D74F-9F3B-8A12984CC498}" srcOrd="0" destOrd="0" presId="urn:microsoft.com/office/officeart/2005/8/layout/vList3"/>
    <dgm:cxn modelId="{80C5C0AF-2637-FD43-A27B-D09738D23D22}" srcId="{1D066212-E0E1-4C4F-A1DB-36418617249D}" destId="{66CD1983-A4A8-E44B-8429-62E18F1F6DA5}" srcOrd="0" destOrd="0" parTransId="{FA2F1619-31A2-E543-8379-F002C4CE587C}" sibTransId="{4DC7A2E1-7F9B-DA46-BE0B-FB8374625CEF}"/>
    <dgm:cxn modelId="{40FACD7E-CEFD-D245-97CD-417861F99CEC}" type="presOf" srcId="{1D066212-E0E1-4C4F-A1DB-36418617249D}" destId="{E54AE538-03A1-3742-9D4D-919F62D21909}" srcOrd="0" destOrd="0" presId="urn:microsoft.com/office/officeart/2005/8/layout/vList3"/>
    <dgm:cxn modelId="{286D6606-DCA5-874B-9237-6AC4E8785E20}" type="presParOf" srcId="{E54AE538-03A1-3742-9D4D-919F62D21909}" destId="{EC2EDE16-7F7F-3D49-B0E0-7FB47DC4545F}" srcOrd="0" destOrd="0" presId="urn:microsoft.com/office/officeart/2005/8/layout/vList3"/>
    <dgm:cxn modelId="{E9420853-2F9D-6F42-9B30-ABC67B4579EC}" type="presParOf" srcId="{EC2EDE16-7F7F-3D49-B0E0-7FB47DC4545F}" destId="{FEF3588B-1890-4043-B8C1-22606615FF36}" srcOrd="0" destOrd="0" presId="urn:microsoft.com/office/officeart/2005/8/layout/vList3"/>
    <dgm:cxn modelId="{3F473BEE-6415-574B-B3FB-31DA7A484520}" type="presParOf" srcId="{EC2EDE16-7F7F-3D49-B0E0-7FB47DC4545F}" destId="{AF95FF5A-DD38-D74F-9F3B-8A12984CC498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62EBA1F-B57D-E946-ADE7-65CE38C799D5}" type="doc">
      <dgm:prSet loTypeId="urn:microsoft.com/office/officeart/2009/3/layout/SnapshotPictureLis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6DC51DF-80C1-EF41-B6D8-61E3261E5E51}">
      <dgm:prSet phldrT="[Text]"/>
      <dgm:spPr/>
      <dgm:t>
        <a:bodyPr/>
        <a:lstStyle/>
        <a:p>
          <a:pPr algn="ctr"/>
          <a:r>
            <a:rPr lang="en-US" dirty="0" smtClean="0"/>
            <a:t>“HERE”</a:t>
          </a:r>
          <a:endParaRPr lang="en-US" dirty="0"/>
        </a:p>
      </dgm:t>
    </dgm:pt>
    <dgm:pt modelId="{FCBEA0AF-43D1-3C49-BE2C-FF140B2E3570}" type="parTrans" cxnId="{9A7EF2C8-4592-1A4C-912A-F36993C029E6}">
      <dgm:prSet/>
      <dgm:spPr/>
      <dgm:t>
        <a:bodyPr/>
        <a:lstStyle/>
        <a:p>
          <a:endParaRPr lang="en-US"/>
        </a:p>
      </dgm:t>
    </dgm:pt>
    <dgm:pt modelId="{DC01108A-54CD-6B48-B2BD-A7BBFB75D32B}" type="sibTrans" cxnId="{9A7EF2C8-4592-1A4C-912A-F36993C029E6}">
      <dgm:prSet/>
      <dgm:spPr/>
      <dgm:t>
        <a:bodyPr/>
        <a:lstStyle/>
        <a:p>
          <a:endParaRPr lang="en-US"/>
        </a:p>
      </dgm:t>
    </dgm:pt>
    <dgm:pt modelId="{160A6E77-5393-484D-AD55-758A20103F99}">
      <dgm:prSet phldrT="[Text]" custT="1"/>
      <dgm:spPr/>
      <dgm:t>
        <a:bodyPr/>
        <a:lstStyle/>
        <a:p>
          <a:pPr algn="just">
            <a:lnSpc>
              <a:spcPct val="150000"/>
            </a:lnSpc>
          </a:pPr>
          <a:r>
            <a:rPr lang="fr-FR" sz="2200" b="1" noProof="0" dirty="0" smtClean="0"/>
            <a:t>HERE </a:t>
          </a:r>
          <a:r>
            <a:rPr lang="fr-FR" sz="2200" noProof="0" dirty="0" smtClean="0"/>
            <a:t>est une application mobile qui a pour objectif de confirmer la présence d’étudiants par le simple fait de scanner un QR code qui est affiché par le professeur durant la séance de cours. </a:t>
          </a:r>
          <a:endParaRPr lang="fr-FR" sz="2200" b="1" noProof="0" dirty="0"/>
        </a:p>
      </dgm:t>
    </dgm:pt>
    <dgm:pt modelId="{201447E3-7F7B-6E4D-AE27-A1ECFB5A6713}" type="parTrans" cxnId="{6865AC36-0C5E-7349-8E62-1DFFFF2DDF68}">
      <dgm:prSet/>
      <dgm:spPr/>
      <dgm:t>
        <a:bodyPr/>
        <a:lstStyle/>
        <a:p>
          <a:endParaRPr lang="en-US"/>
        </a:p>
      </dgm:t>
    </dgm:pt>
    <dgm:pt modelId="{690420C3-CE5B-D64D-A7D1-B36264778E0A}" type="sibTrans" cxnId="{6865AC36-0C5E-7349-8E62-1DFFFF2DDF68}">
      <dgm:prSet/>
      <dgm:spPr/>
      <dgm:t>
        <a:bodyPr/>
        <a:lstStyle/>
        <a:p>
          <a:endParaRPr lang="en-US"/>
        </a:p>
      </dgm:t>
    </dgm:pt>
    <dgm:pt modelId="{07B1CAC4-1FBC-FE46-A053-CEC8A89ADC76}" type="pres">
      <dgm:prSet presAssocID="{A62EBA1F-B57D-E946-ADE7-65CE38C799D5}" presName="Name0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9A9A495C-1681-A34D-B1BA-F95A5F287A7D}" type="pres">
      <dgm:prSet presAssocID="{C6DC51DF-80C1-EF41-B6D8-61E3261E5E51}" presName="composite" presStyleCnt="0"/>
      <dgm:spPr/>
    </dgm:pt>
    <dgm:pt modelId="{5B8796B8-141C-7844-8F06-6D62EA658B16}" type="pres">
      <dgm:prSet presAssocID="{C6DC51DF-80C1-EF41-B6D8-61E3261E5E51}" presName="ParentAccentShape" presStyleLbl="trBgShp" presStyleIdx="0" presStyleCnt="2" custScaleX="94402" custScaleY="91783" custLinFactNeighborY="5077"/>
      <dgm:spPr/>
    </dgm:pt>
    <dgm:pt modelId="{89C59990-BBD9-C24B-A599-3B9F8019647D}" type="pres">
      <dgm:prSet presAssocID="{C6DC51DF-80C1-EF41-B6D8-61E3261E5E51}" presName="ParentText" presStyleLbl="revTx" presStyleIdx="0" presStyleCnt="2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87D514-CB8B-C144-B861-C63DCD619743}" type="pres">
      <dgm:prSet presAssocID="{C6DC51DF-80C1-EF41-B6D8-61E3261E5E51}" presName="ChildText" presStyleLbl="revTx" presStyleIdx="1" presStyleCnt="2" custScaleX="116281" custScaleY="125009" custLinFactNeighborY="-444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DEAC1D28-71AE-2F47-B747-486062453E98}" type="pres">
      <dgm:prSet presAssocID="{C6DC51DF-80C1-EF41-B6D8-61E3261E5E51}" presName="ChildAccentShape" presStyleLbl="trBgShp" presStyleIdx="1" presStyleCnt="2" custScaleX="22611"/>
      <dgm:spPr/>
    </dgm:pt>
    <dgm:pt modelId="{83781338-6AD9-274E-8B4E-BDF6A499FCC9}" type="pres">
      <dgm:prSet presAssocID="{C6DC51DF-80C1-EF41-B6D8-61E3261E5E51}" presName="Image" presStyleLbl="alignImgPlace1" presStyleIdx="0" presStyleCnt="1" custScaleX="10500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</dgm:spPr>
      <dgm:t>
        <a:bodyPr/>
        <a:lstStyle/>
        <a:p>
          <a:endParaRPr lang="fr-FR"/>
        </a:p>
      </dgm:t>
    </dgm:pt>
  </dgm:ptLst>
  <dgm:cxnLst>
    <dgm:cxn modelId="{6865AC36-0C5E-7349-8E62-1DFFFF2DDF68}" srcId="{C6DC51DF-80C1-EF41-B6D8-61E3261E5E51}" destId="{160A6E77-5393-484D-AD55-758A20103F99}" srcOrd="0" destOrd="0" parTransId="{201447E3-7F7B-6E4D-AE27-A1ECFB5A6713}" sibTransId="{690420C3-CE5B-D64D-A7D1-B36264778E0A}"/>
    <dgm:cxn modelId="{9A7EF2C8-4592-1A4C-912A-F36993C029E6}" srcId="{A62EBA1F-B57D-E946-ADE7-65CE38C799D5}" destId="{C6DC51DF-80C1-EF41-B6D8-61E3261E5E51}" srcOrd="0" destOrd="0" parTransId="{FCBEA0AF-43D1-3C49-BE2C-FF140B2E3570}" sibTransId="{DC01108A-54CD-6B48-B2BD-A7BBFB75D32B}"/>
    <dgm:cxn modelId="{B6F93F9A-6402-0447-97A5-4EF8B9BE9C6D}" type="presOf" srcId="{C6DC51DF-80C1-EF41-B6D8-61E3261E5E51}" destId="{89C59990-BBD9-C24B-A599-3B9F8019647D}" srcOrd="0" destOrd="0" presId="urn:microsoft.com/office/officeart/2009/3/layout/SnapshotPictureList"/>
    <dgm:cxn modelId="{4F153F73-DDA1-C048-A1A5-B8CC47ED8831}" type="presOf" srcId="{160A6E77-5393-484D-AD55-758A20103F99}" destId="{C987D514-CB8B-C144-B861-C63DCD619743}" srcOrd="0" destOrd="0" presId="urn:microsoft.com/office/officeart/2009/3/layout/SnapshotPictureList"/>
    <dgm:cxn modelId="{59451DAD-C819-3347-9964-C77A98A9C1B6}" type="presOf" srcId="{A62EBA1F-B57D-E946-ADE7-65CE38C799D5}" destId="{07B1CAC4-1FBC-FE46-A053-CEC8A89ADC76}" srcOrd="0" destOrd="0" presId="urn:microsoft.com/office/officeart/2009/3/layout/SnapshotPictureList"/>
    <dgm:cxn modelId="{1A698384-B007-784A-BA57-2610A1FEBBBA}" type="presParOf" srcId="{07B1CAC4-1FBC-FE46-A053-CEC8A89ADC76}" destId="{9A9A495C-1681-A34D-B1BA-F95A5F287A7D}" srcOrd="0" destOrd="0" presId="urn:microsoft.com/office/officeart/2009/3/layout/SnapshotPictureList"/>
    <dgm:cxn modelId="{BD30E9D9-8ED2-BC44-B0CB-0CBE5B4E0611}" type="presParOf" srcId="{9A9A495C-1681-A34D-B1BA-F95A5F287A7D}" destId="{5B8796B8-141C-7844-8F06-6D62EA658B16}" srcOrd="0" destOrd="0" presId="urn:microsoft.com/office/officeart/2009/3/layout/SnapshotPictureList"/>
    <dgm:cxn modelId="{6850FBD2-0839-E34B-A739-761A84AAD8DE}" type="presParOf" srcId="{9A9A495C-1681-A34D-B1BA-F95A5F287A7D}" destId="{89C59990-BBD9-C24B-A599-3B9F8019647D}" srcOrd="1" destOrd="0" presId="urn:microsoft.com/office/officeart/2009/3/layout/SnapshotPictureList"/>
    <dgm:cxn modelId="{6DC8B808-BBDF-DD40-A482-18971C903E1C}" type="presParOf" srcId="{9A9A495C-1681-A34D-B1BA-F95A5F287A7D}" destId="{C987D514-CB8B-C144-B861-C63DCD619743}" srcOrd="2" destOrd="0" presId="urn:microsoft.com/office/officeart/2009/3/layout/SnapshotPictureList"/>
    <dgm:cxn modelId="{472D6D97-6FDC-5D43-ABAE-53BD6C8EB132}" type="presParOf" srcId="{9A9A495C-1681-A34D-B1BA-F95A5F287A7D}" destId="{DEAC1D28-71AE-2F47-B747-486062453E98}" srcOrd="3" destOrd="0" presId="urn:microsoft.com/office/officeart/2009/3/layout/SnapshotPictureList"/>
    <dgm:cxn modelId="{C4FEE716-5580-7746-B5D5-2F63DA8F74E3}" type="presParOf" srcId="{9A9A495C-1681-A34D-B1BA-F95A5F287A7D}" destId="{83781338-6AD9-274E-8B4E-BDF6A499FCC9}" srcOrd="4" destOrd="0" presId="urn:microsoft.com/office/officeart/2009/3/layout/SnapshotPictur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06FB9BE-17FD-3249-9C50-95CCAD5F9E64}" type="doc">
      <dgm:prSet loTypeId="urn:microsoft.com/office/officeart/2008/layout/BendingPictureCaptionList" loCatId="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B88D0853-A46D-984F-A267-0587A1FE822B}">
      <dgm:prSet phldrT="[Text]" custT="1"/>
      <dgm:spPr/>
      <dgm:t>
        <a:bodyPr/>
        <a:lstStyle/>
        <a:p>
          <a:r>
            <a:rPr lang="en-US" sz="2200" dirty="0" smtClean="0"/>
            <a:t>React</a:t>
          </a:r>
          <a:endParaRPr lang="en-US" sz="2200" dirty="0"/>
        </a:p>
      </dgm:t>
    </dgm:pt>
    <dgm:pt modelId="{7F7AC215-792D-CA44-8BAF-E47508FEAF80}" type="parTrans" cxnId="{D429F169-1583-4543-9BF8-696085BD8F44}">
      <dgm:prSet/>
      <dgm:spPr/>
      <dgm:t>
        <a:bodyPr/>
        <a:lstStyle/>
        <a:p>
          <a:endParaRPr lang="en-US"/>
        </a:p>
      </dgm:t>
    </dgm:pt>
    <dgm:pt modelId="{8DF90202-A7AE-0147-AF5E-B7D1AF0C6F92}" type="sibTrans" cxnId="{D429F169-1583-4543-9BF8-696085BD8F44}">
      <dgm:prSet/>
      <dgm:spPr/>
      <dgm:t>
        <a:bodyPr/>
        <a:lstStyle/>
        <a:p>
          <a:endParaRPr lang="en-US"/>
        </a:p>
      </dgm:t>
    </dgm:pt>
    <dgm:pt modelId="{33402FB9-A51A-B544-8F9C-E475A27C5E87}">
      <dgm:prSet phldrT="[Text]" custT="1"/>
      <dgm:spPr/>
      <dgm:t>
        <a:bodyPr/>
        <a:lstStyle/>
        <a:p>
          <a:r>
            <a:rPr lang="fr-FR" sz="2200" noProof="0" dirty="0" err="1" smtClean="0"/>
            <a:t>React</a:t>
          </a:r>
          <a:r>
            <a:rPr lang="fr-FR" sz="2200" noProof="0" dirty="0" smtClean="0"/>
            <a:t> Native</a:t>
          </a:r>
          <a:endParaRPr lang="fr-FR" sz="2200" noProof="0" dirty="0"/>
        </a:p>
      </dgm:t>
    </dgm:pt>
    <dgm:pt modelId="{3366A178-6D00-364D-B85B-E305509597A9}" type="parTrans" cxnId="{2ECDD0C4-7847-6245-BBC8-D4A4EBF1E17A}">
      <dgm:prSet/>
      <dgm:spPr/>
      <dgm:t>
        <a:bodyPr/>
        <a:lstStyle/>
        <a:p>
          <a:endParaRPr lang="en-US"/>
        </a:p>
      </dgm:t>
    </dgm:pt>
    <dgm:pt modelId="{D6598AD1-E582-0448-B766-9D0273E260EE}" type="sibTrans" cxnId="{2ECDD0C4-7847-6245-BBC8-D4A4EBF1E17A}">
      <dgm:prSet/>
      <dgm:spPr/>
      <dgm:t>
        <a:bodyPr/>
        <a:lstStyle/>
        <a:p>
          <a:endParaRPr lang="en-US"/>
        </a:p>
      </dgm:t>
    </dgm:pt>
    <dgm:pt modelId="{F247F9A9-A3F6-7042-9CD2-518390FACF14}">
      <dgm:prSet phldrT="[Text]" custT="1"/>
      <dgm:spPr/>
      <dgm:t>
        <a:bodyPr/>
        <a:lstStyle/>
        <a:p>
          <a:r>
            <a:rPr lang="fr-FR" sz="2200" noProof="0" dirty="0" smtClean="0"/>
            <a:t>Expo XDE</a:t>
          </a:r>
          <a:endParaRPr lang="fr-FR" sz="2200" noProof="0" dirty="0"/>
        </a:p>
      </dgm:t>
    </dgm:pt>
    <dgm:pt modelId="{02F61D47-A570-464A-A54E-859E8DC72F60}" type="parTrans" cxnId="{DFD88678-C3F2-314F-8611-40FD935A878C}">
      <dgm:prSet/>
      <dgm:spPr/>
      <dgm:t>
        <a:bodyPr/>
        <a:lstStyle/>
        <a:p>
          <a:endParaRPr lang="en-US"/>
        </a:p>
      </dgm:t>
    </dgm:pt>
    <dgm:pt modelId="{D834AFFB-6E4D-9A49-896C-294439AE18AE}" type="sibTrans" cxnId="{DFD88678-C3F2-314F-8611-40FD935A878C}">
      <dgm:prSet/>
      <dgm:spPr/>
      <dgm:t>
        <a:bodyPr/>
        <a:lstStyle/>
        <a:p>
          <a:endParaRPr lang="en-US"/>
        </a:p>
      </dgm:t>
    </dgm:pt>
    <dgm:pt modelId="{D949D847-5A51-2547-84DA-601440C7ADFD}">
      <dgm:prSet phldrT="[Text]" custT="1"/>
      <dgm:spPr/>
      <dgm:t>
        <a:bodyPr/>
        <a:lstStyle/>
        <a:p>
          <a:r>
            <a:rPr lang="fr-FR" sz="2200" noProof="0" smtClean="0"/>
            <a:t>JavaScript</a:t>
          </a:r>
          <a:endParaRPr lang="fr-FR" sz="2200" noProof="0" dirty="0"/>
        </a:p>
      </dgm:t>
    </dgm:pt>
    <dgm:pt modelId="{1B87F2F2-AE72-9446-AE41-8D458D92475B}" type="parTrans" cxnId="{152C5DFF-D58D-3449-9509-F39EE61A4D9E}">
      <dgm:prSet/>
      <dgm:spPr/>
      <dgm:t>
        <a:bodyPr/>
        <a:lstStyle/>
        <a:p>
          <a:endParaRPr lang="fr-FR"/>
        </a:p>
      </dgm:t>
    </dgm:pt>
    <dgm:pt modelId="{28249FAB-CC7E-E54F-BD26-3D61BF7FD6E3}" type="sibTrans" cxnId="{152C5DFF-D58D-3449-9509-F39EE61A4D9E}">
      <dgm:prSet/>
      <dgm:spPr/>
      <dgm:t>
        <a:bodyPr/>
        <a:lstStyle/>
        <a:p>
          <a:endParaRPr lang="fr-FR"/>
        </a:p>
      </dgm:t>
    </dgm:pt>
    <dgm:pt modelId="{ED5653BC-2526-A149-9D56-0F7786B012DF}" type="pres">
      <dgm:prSet presAssocID="{C06FB9BE-17FD-3249-9C50-95CCAD5F9E64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970497E1-7D0C-6945-A6F5-26FBF1FC03DA}" type="pres">
      <dgm:prSet presAssocID="{B88D0853-A46D-984F-A267-0587A1FE822B}" presName="composite" presStyleCnt="0"/>
      <dgm:spPr/>
      <dgm:t>
        <a:bodyPr/>
        <a:lstStyle/>
        <a:p>
          <a:endParaRPr lang="fr-FR"/>
        </a:p>
      </dgm:t>
    </dgm:pt>
    <dgm:pt modelId="{20CFAA2A-4CFD-6746-8086-030FD695D816}" type="pres">
      <dgm:prSet presAssocID="{B88D0853-A46D-984F-A267-0587A1FE822B}" presName="rect1" presStyleLbl="bgImgPlac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</dgm:spPr>
      <dgm:t>
        <a:bodyPr/>
        <a:lstStyle/>
        <a:p>
          <a:endParaRPr lang="fr-FR"/>
        </a:p>
      </dgm:t>
    </dgm:pt>
    <dgm:pt modelId="{0A36A5C4-A185-3A48-BD24-28E8994E78CA}" type="pres">
      <dgm:prSet presAssocID="{B88D0853-A46D-984F-A267-0587A1FE822B}" presName="wedgeRectCallout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A2CF8EB-EFB8-4E40-87BD-CBC8DE5A1AE0}" type="pres">
      <dgm:prSet presAssocID="{8DF90202-A7AE-0147-AF5E-B7D1AF0C6F92}" presName="sibTrans" presStyleCnt="0"/>
      <dgm:spPr/>
      <dgm:t>
        <a:bodyPr/>
        <a:lstStyle/>
        <a:p>
          <a:endParaRPr lang="fr-FR"/>
        </a:p>
      </dgm:t>
    </dgm:pt>
    <dgm:pt modelId="{142A5F8B-02BB-454B-87FA-8CB7DE3B9EA3}" type="pres">
      <dgm:prSet presAssocID="{33402FB9-A51A-B544-8F9C-E475A27C5E87}" presName="composite" presStyleCnt="0"/>
      <dgm:spPr/>
      <dgm:t>
        <a:bodyPr/>
        <a:lstStyle/>
        <a:p>
          <a:endParaRPr lang="fr-FR"/>
        </a:p>
      </dgm:t>
    </dgm:pt>
    <dgm:pt modelId="{EC7B25E7-3E67-3843-A5ED-74ED02BC1EA1}" type="pres">
      <dgm:prSet presAssocID="{33402FB9-A51A-B544-8F9C-E475A27C5E87}" presName="rect1" presStyleLbl="bgImgPlace1" presStyleIdx="1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</dgm:spPr>
      <dgm:t>
        <a:bodyPr/>
        <a:lstStyle/>
        <a:p>
          <a:endParaRPr lang="fr-FR"/>
        </a:p>
      </dgm:t>
    </dgm:pt>
    <dgm:pt modelId="{7BC3F641-054F-7648-A195-6CEA91D12FF5}" type="pres">
      <dgm:prSet presAssocID="{33402FB9-A51A-B544-8F9C-E475A27C5E87}" presName="wedgeRectCallout1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5B79E8E-4AE1-194D-877D-1C78194CDBA4}" type="pres">
      <dgm:prSet presAssocID="{D6598AD1-E582-0448-B766-9D0273E260EE}" presName="sibTrans" presStyleCnt="0"/>
      <dgm:spPr/>
      <dgm:t>
        <a:bodyPr/>
        <a:lstStyle/>
        <a:p>
          <a:endParaRPr lang="fr-FR"/>
        </a:p>
      </dgm:t>
    </dgm:pt>
    <dgm:pt modelId="{4D09C002-485C-544A-8175-BBE83DC4053A}" type="pres">
      <dgm:prSet presAssocID="{F247F9A9-A3F6-7042-9CD2-518390FACF14}" presName="composite" presStyleCnt="0"/>
      <dgm:spPr/>
      <dgm:t>
        <a:bodyPr/>
        <a:lstStyle/>
        <a:p>
          <a:endParaRPr lang="fr-FR"/>
        </a:p>
      </dgm:t>
    </dgm:pt>
    <dgm:pt modelId="{F03AF0A7-32ED-2340-A252-C597816B5691}" type="pres">
      <dgm:prSet presAssocID="{F247F9A9-A3F6-7042-9CD2-518390FACF14}" presName="rect1" presStyleLbl="bgImgPlace1" presStyleIdx="2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</dgm:spPr>
      <dgm:t>
        <a:bodyPr/>
        <a:lstStyle/>
        <a:p>
          <a:endParaRPr lang="fr-FR"/>
        </a:p>
      </dgm:t>
    </dgm:pt>
    <dgm:pt modelId="{5937E6D8-93A4-6E47-B4A8-61D90659DF4D}" type="pres">
      <dgm:prSet presAssocID="{F247F9A9-A3F6-7042-9CD2-518390FACF14}" presName="wedgeRectCallout1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4FF6E361-6B15-5945-802F-6D603FE7AE8C}" type="pres">
      <dgm:prSet presAssocID="{D834AFFB-6E4D-9A49-896C-294439AE18AE}" presName="sibTrans" presStyleCnt="0"/>
      <dgm:spPr/>
    </dgm:pt>
    <dgm:pt modelId="{6539150A-6459-9647-A9A3-878F44E5FC56}" type="pres">
      <dgm:prSet presAssocID="{D949D847-5A51-2547-84DA-601440C7ADFD}" presName="composite" presStyleCnt="0"/>
      <dgm:spPr/>
    </dgm:pt>
    <dgm:pt modelId="{2E5C2F25-E4A6-264D-9FD6-FA6781D50709}" type="pres">
      <dgm:prSet presAssocID="{D949D847-5A51-2547-84DA-601440C7ADFD}" presName="rect1" presStyleLbl="bgImgPlace1" presStyleIdx="3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</dgm:spPr>
      <dgm:t>
        <a:bodyPr/>
        <a:lstStyle/>
        <a:p>
          <a:endParaRPr lang="fr-FR"/>
        </a:p>
      </dgm:t>
    </dgm:pt>
    <dgm:pt modelId="{9F5BC391-A4AD-0D4C-926A-F8A8DD56EC62}" type="pres">
      <dgm:prSet presAssocID="{D949D847-5A51-2547-84DA-601440C7ADFD}" presName="wedgeRectCallout1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70F97607-AE9F-DA4D-BB42-19D7B3264B20}" type="presOf" srcId="{F247F9A9-A3F6-7042-9CD2-518390FACF14}" destId="{5937E6D8-93A4-6E47-B4A8-61D90659DF4D}" srcOrd="0" destOrd="0" presId="urn:microsoft.com/office/officeart/2008/layout/BendingPictureCaptionList"/>
    <dgm:cxn modelId="{DFD88678-C3F2-314F-8611-40FD935A878C}" srcId="{C06FB9BE-17FD-3249-9C50-95CCAD5F9E64}" destId="{F247F9A9-A3F6-7042-9CD2-518390FACF14}" srcOrd="2" destOrd="0" parTransId="{02F61D47-A570-464A-A54E-859E8DC72F60}" sibTransId="{D834AFFB-6E4D-9A49-896C-294439AE18AE}"/>
    <dgm:cxn modelId="{45EE1527-E217-0340-931A-7191A84E14E9}" type="presOf" srcId="{B88D0853-A46D-984F-A267-0587A1FE822B}" destId="{0A36A5C4-A185-3A48-BD24-28E8994E78CA}" srcOrd="0" destOrd="0" presId="urn:microsoft.com/office/officeart/2008/layout/BendingPictureCaptionList"/>
    <dgm:cxn modelId="{2ECDD0C4-7847-6245-BBC8-D4A4EBF1E17A}" srcId="{C06FB9BE-17FD-3249-9C50-95CCAD5F9E64}" destId="{33402FB9-A51A-B544-8F9C-E475A27C5E87}" srcOrd="1" destOrd="0" parTransId="{3366A178-6D00-364D-B85B-E305509597A9}" sibTransId="{D6598AD1-E582-0448-B766-9D0273E260EE}"/>
    <dgm:cxn modelId="{D429F169-1583-4543-9BF8-696085BD8F44}" srcId="{C06FB9BE-17FD-3249-9C50-95CCAD5F9E64}" destId="{B88D0853-A46D-984F-A267-0587A1FE822B}" srcOrd="0" destOrd="0" parTransId="{7F7AC215-792D-CA44-8BAF-E47508FEAF80}" sibTransId="{8DF90202-A7AE-0147-AF5E-B7D1AF0C6F92}"/>
    <dgm:cxn modelId="{A4919BA7-1B78-4040-A914-C100D748EE8B}" type="presOf" srcId="{33402FB9-A51A-B544-8F9C-E475A27C5E87}" destId="{7BC3F641-054F-7648-A195-6CEA91D12FF5}" srcOrd="0" destOrd="0" presId="urn:microsoft.com/office/officeart/2008/layout/BendingPictureCaptionList"/>
    <dgm:cxn modelId="{152C5DFF-D58D-3449-9509-F39EE61A4D9E}" srcId="{C06FB9BE-17FD-3249-9C50-95CCAD5F9E64}" destId="{D949D847-5A51-2547-84DA-601440C7ADFD}" srcOrd="3" destOrd="0" parTransId="{1B87F2F2-AE72-9446-AE41-8D458D92475B}" sibTransId="{28249FAB-CC7E-E54F-BD26-3D61BF7FD6E3}"/>
    <dgm:cxn modelId="{665FBD22-47EF-0745-A724-8CFB6CADCA69}" type="presOf" srcId="{C06FB9BE-17FD-3249-9C50-95CCAD5F9E64}" destId="{ED5653BC-2526-A149-9D56-0F7786B012DF}" srcOrd="0" destOrd="0" presId="urn:microsoft.com/office/officeart/2008/layout/BendingPictureCaptionList"/>
    <dgm:cxn modelId="{F5383D05-5C87-5F41-9840-573220920846}" type="presOf" srcId="{D949D847-5A51-2547-84DA-601440C7ADFD}" destId="{9F5BC391-A4AD-0D4C-926A-F8A8DD56EC62}" srcOrd="0" destOrd="0" presId="urn:microsoft.com/office/officeart/2008/layout/BendingPictureCaptionList"/>
    <dgm:cxn modelId="{6E03A6D0-FE22-C846-9B70-C48CFF5F322B}" type="presParOf" srcId="{ED5653BC-2526-A149-9D56-0F7786B012DF}" destId="{970497E1-7D0C-6945-A6F5-26FBF1FC03DA}" srcOrd="0" destOrd="0" presId="urn:microsoft.com/office/officeart/2008/layout/BendingPictureCaptionList"/>
    <dgm:cxn modelId="{CAC72AA1-F47C-0F48-97C4-FFB170825021}" type="presParOf" srcId="{970497E1-7D0C-6945-A6F5-26FBF1FC03DA}" destId="{20CFAA2A-4CFD-6746-8086-030FD695D816}" srcOrd="0" destOrd="0" presId="urn:microsoft.com/office/officeart/2008/layout/BendingPictureCaptionList"/>
    <dgm:cxn modelId="{2021E22F-C2E9-C54A-ABF6-68997C74E0B6}" type="presParOf" srcId="{970497E1-7D0C-6945-A6F5-26FBF1FC03DA}" destId="{0A36A5C4-A185-3A48-BD24-28E8994E78CA}" srcOrd="1" destOrd="0" presId="urn:microsoft.com/office/officeart/2008/layout/BendingPictureCaptionList"/>
    <dgm:cxn modelId="{EFDC52DE-D730-E24F-9993-451A62DB42D4}" type="presParOf" srcId="{ED5653BC-2526-A149-9D56-0F7786B012DF}" destId="{1A2CF8EB-EFB8-4E40-87BD-CBC8DE5A1AE0}" srcOrd="1" destOrd="0" presId="urn:microsoft.com/office/officeart/2008/layout/BendingPictureCaptionList"/>
    <dgm:cxn modelId="{F117011E-2A9C-DB4D-BFE0-439A541CEA12}" type="presParOf" srcId="{ED5653BC-2526-A149-9D56-0F7786B012DF}" destId="{142A5F8B-02BB-454B-87FA-8CB7DE3B9EA3}" srcOrd="2" destOrd="0" presId="urn:microsoft.com/office/officeart/2008/layout/BendingPictureCaptionList"/>
    <dgm:cxn modelId="{3EC77367-FDE2-9E4F-B776-DADF78695F0F}" type="presParOf" srcId="{142A5F8B-02BB-454B-87FA-8CB7DE3B9EA3}" destId="{EC7B25E7-3E67-3843-A5ED-74ED02BC1EA1}" srcOrd="0" destOrd="0" presId="urn:microsoft.com/office/officeart/2008/layout/BendingPictureCaptionList"/>
    <dgm:cxn modelId="{B0CDEEDA-3AA4-B34D-BF93-1BF449423C86}" type="presParOf" srcId="{142A5F8B-02BB-454B-87FA-8CB7DE3B9EA3}" destId="{7BC3F641-054F-7648-A195-6CEA91D12FF5}" srcOrd="1" destOrd="0" presId="urn:microsoft.com/office/officeart/2008/layout/BendingPictureCaptionList"/>
    <dgm:cxn modelId="{B2D09579-CB91-0145-9F6B-91C0CA3DF67C}" type="presParOf" srcId="{ED5653BC-2526-A149-9D56-0F7786B012DF}" destId="{C5B79E8E-4AE1-194D-877D-1C78194CDBA4}" srcOrd="3" destOrd="0" presId="urn:microsoft.com/office/officeart/2008/layout/BendingPictureCaptionList"/>
    <dgm:cxn modelId="{1BF92CBF-30DB-924B-91D0-A53526805BFA}" type="presParOf" srcId="{ED5653BC-2526-A149-9D56-0F7786B012DF}" destId="{4D09C002-485C-544A-8175-BBE83DC4053A}" srcOrd="4" destOrd="0" presId="urn:microsoft.com/office/officeart/2008/layout/BendingPictureCaptionList"/>
    <dgm:cxn modelId="{FDB4F903-DFD1-A84C-A46D-9002F4B82416}" type="presParOf" srcId="{4D09C002-485C-544A-8175-BBE83DC4053A}" destId="{F03AF0A7-32ED-2340-A252-C597816B5691}" srcOrd="0" destOrd="0" presId="urn:microsoft.com/office/officeart/2008/layout/BendingPictureCaptionList"/>
    <dgm:cxn modelId="{5951535B-F9D3-F042-8FD3-718FE6DB686E}" type="presParOf" srcId="{4D09C002-485C-544A-8175-BBE83DC4053A}" destId="{5937E6D8-93A4-6E47-B4A8-61D90659DF4D}" srcOrd="1" destOrd="0" presId="urn:microsoft.com/office/officeart/2008/layout/BendingPictureCaptionList"/>
    <dgm:cxn modelId="{46B4FD9E-436A-B242-A364-C201EA4D55B5}" type="presParOf" srcId="{ED5653BC-2526-A149-9D56-0F7786B012DF}" destId="{4FF6E361-6B15-5945-802F-6D603FE7AE8C}" srcOrd="5" destOrd="0" presId="urn:microsoft.com/office/officeart/2008/layout/BendingPictureCaptionList"/>
    <dgm:cxn modelId="{B8EA9200-489A-1B47-B83E-FCD52F349690}" type="presParOf" srcId="{ED5653BC-2526-A149-9D56-0F7786B012DF}" destId="{6539150A-6459-9647-A9A3-878F44E5FC56}" srcOrd="6" destOrd="0" presId="urn:microsoft.com/office/officeart/2008/layout/BendingPictureCaptionList"/>
    <dgm:cxn modelId="{B97A0D29-4284-FE4A-9628-D57E3B7AA329}" type="presParOf" srcId="{6539150A-6459-9647-A9A3-878F44E5FC56}" destId="{2E5C2F25-E4A6-264D-9FD6-FA6781D50709}" srcOrd="0" destOrd="0" presId="urn:microsoft.com/office/officeart/2008/layout/BendingPictureCaptionList"/>
    <dgm:cxn modelId="{2DCA1F8D-394F-BC4D-8D72-2B1DD0F3825B}" type="presParOf" srcId="{6539150A-6459-9647-A9A3-878F44E5FC56}" destId="{9F5BC391-A4AD-0D4C-926A-F8A8DD56EC62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9D831A-D532-6E4B-8363-56C8D3E6D1C9}">
      <dsp:nvSpPr>
        <dsp:cNvPr id="0" name=""/>
        <dsp:cNvSpPr/>
      </dsp:nvSpPr>
      <dsp:spPr>
        <a:xfrm rot="5400000">
          <a:off x="-225723" y="228324"/>
          <a:ext cx="1504820" cy="1053374"/>
        </a:xfrm>
        <a:prstGeom prst="chevron">
          <a:avLst/>
        </a:prstGeom>
        <a:solidFill>
          <a:srgbClr val="0032CE"/>
        </a:solidFill>
        <a:ln w="19050" cap="rnd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b="1" kern="1200" noProof="0" dirty="0" smtClean="0"/>
            <a:t>  Omar	</a:t>
          </a:r>
          <a:endParaRPr lang="fr-FR" sz="1800" b="1" kern="1200" noProof="0" dirty="0"/>
        </a:p>
      </dsp:txBody>
      <dsp:txXfrm rot="-5400000">
        <a:off x="0" y="529288"/>
        <a:ext cx="1053374" cy="451446"/>
      </dsp:txXfrm>
    </dsp:sp>
    <dsp:sp modelId="{45B310AA-EF66-1540-BB74-730CAFB2406E}">
      <dsp:nvSpPr>
        <dsp:cNvPr id="0" name=""/>
        <dsp:cNvSpPr/>
      </dsp:nvSpPr>
      <dsp:spPr>
        <a:xfrm rot="5400000">
          <a:off x="4362332" y="-3305800"/>
          <a:ext cx="978133" cy="759604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8272" tIns="35560" rIns="35560" bIns="35560" numCol="1" spcCol="1270" anchor="ctr" anchorCtr="0">
          <a:noAutofit/>
        </a:bodyPr>
        <a:lstStyle/>
        <a:p>
          <a:pPr marL="285750" lvl="1" indent="-285750" algn="l" defTabSz="2489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5600" kern="1200" noProof="0" dirty="0" smtClean="0"/>
            <a:t>La problématique</a:t>
          </a:r>
          <a:endParaRPr lang="fr-FR" sz="5600" kern="1200" noProof="0" dirty="0"/>
        </a:p>
      </dsp:txBody>
      <dsp:txXfrm rot="-5400000">
        <a:off x="1053375" y="50906"/>
        <a:ext cx="7548300" cy="882635"/>
      </dsp:txXfrm>
    </dsp:sp>
    <dsp:sp modelId="{DA220E4B-E128-634C-B654-98DAA01A3352}">
      <dsp:nvSpPr>
        <dsp:cNvPr id="0" name=""/>
        <dsp:cNvSpPr/>
      </dsp:nvSpPr>
      <dsp:spPr>
        <a:xfrm rot="5400000">
          <a:off x="-225723" y="1589580"/>
          <a:ext cx="1504820" cy="1053374"/>
        </a:xfrm>
        <a:prstGeom prst="chevron">
          <a:avLst/>
        </a:prstGeom>
        <a:solidFill>
          <a:srgbClr val="0032CE"/>
        </a:solidFill>
        <a:ln w="19050" cap="rnd" cmpd="sng" algn="ctr">
          <a:solidFill>
            <a:schemeClr val="accent2">
              <a:alpha val="90000"/>
              <a:hueOff val="0"/>
              <a:satOff val="0"/>
              <a:lumOff val="0"/>
              <a:alphaOff val="-1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b="1" kern="1200" noProof="0" dirty="0" smtClean="0"/>
            <a:t>Amine</a:t>
          </a:r>
          <a:endParaRPr lang="fr-FR" sz="1800" b="1" kern="1200" noProof="0" dirty="0"/>
        </a:p>
      </dsp:txBody>
      <dsp:txXfrm rot="-5400000">
        <a:off x="0" y="1890544"/>
        <a:ext cx="1053374" cy="451446"/>
      </dsp:txXfrm>
    </dsp:sp>
    <dsp:sp modelId="{4CCFA2D5-7679-F547-92A4-87D31A7FCF7E}">
      <dsp:nvSpPr>
        <dsp:cNvPr id="0" name=""/>
        <dsp:cNvSpPr/>
      </dsp:nvSpPr>
      <dsp:spPr>
        <a:xfrm rot="5400000">
          <a:off x="4362332" y="-1945100"/>
          <a:ext cx="978133" cy="759604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alpha val="90000"/>
              <a:hueOff val="0"/>
              <a:satOff val="0"/>
              <a:lumOff val="0"/>
              <a:alphaOff val="-13333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8272" tIns="35560" rIns="35560" bIns="35560" numCol="1" spcCol="1270" anchor="ctr" anchorCtr="0">
          <a:noAutofit/>
        </a:bodyPr>
        <a:lstStyle/>
        <a:p>
          <a:pPr marL="285750" lvl="1" indent="-285750" algn="l" defTabSz="2489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5600" kern="1200" noProof="0" dirty="0" smtClean="0"/>
            <a:t>Notre proposition</a:t>
          </a:r>
          <a:endParaRPr lang="fr-FR" sz="5600" kern="1200" noProof="0" dirty="0"/>
        </a:p>
      </dsp:txBody>
      <dsp:txXfrm rot="-5400000">
        <a:off x="1053375" y="1411606"/>
        <a:ext cx="7548300" cy="882635"/>
      </dsp:txXfrm>
    </dsp:sp>
    <dsp:sp modelId="{E3FD41F8-BED6-1F42-95AE-13746D5FDDF4}">
      <dsp:nvSpPr>
        <dsp:cNvPr id="0" name=""/>
        <dsp:cNvSpPr/>
      </dsp:nvSpPr>
      <dsp:spPr>
        <a:xfrm rot="5400000">
          <a:off x="-225723" y="2950280"/>
          <a:ext cx="1504820" cy="1053374"/>
        </a:xfrm>
        <a:prstGeom prst="chevron">
          <a:avLst/>
        </a:prstGeom>
        <a:solidFill>
          <a:srgbClr val="0032CE"/>
        </a:solidFill>
        <a:ln w="19050" cap="rnd" cmpd="sng" algn="ctr">
          <a:solidFill>
            <a:schemeClr val="accent2">
              <a:alpha val="90000"/>
              <a:hueOff val="0"/>
              <a:satOff val="0"/>
              <a:lumOff val="0"/>
              <a:alphaOff val="-2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b="1" kern="1200" noProof="0" dirty="0" smtClean="0"/>
            <a:t>Omar</a:t>
          </a:r>
        </a:p>
      </dsp:txBody>
      <dsp:txXfrm rot="-5400000">
        <a:off x="0" y="3251244"/>
        <a:ext cx="1053374" cy="451446"/>
      </dsp:txXfrm>
    </dsp:sp>
    <dsp:sp modelId="{730D8E1D-EA25-F449-906B-69A71844CF05}">
      <dsp:nvSpPr>
        <dsp:cNvPr id="0" name=""/>
        <dsp:cNvSpPr/>
      </dsp:nvSpPr>
      <dsp:spPr>
        <a:xfrm rot="5400000">
          <a:off x="4362332" y="-584400"/>
          <a:ext cx="978133" cy="759604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alpha val="90000"/>
              <a:hueOff val="0"/>
              <a:satOff val="0"/>
              <a:lumOff val="0"/>
              <a:alphaOff val="-26667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8272" tIns="35560" rIns="35560" bIns="35560" numCol="1" spcCol="1270" anchor="ctr" anchorCtr="0">
          <a:noAutofit/>
        </a:bodyPr>
        <a:lstStyle/>
        <a:p>
          <a:pPr marL="285750" lvl="1" indent="-285750" algn="l" defTabSz="2489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5600" b="0" kern="1200" noProof="0" dirty="0" smtClean="0"/>
            <a:t>Choix technologiques</a:t>
          </a:r>
        </a:p>
      </dsp:txBody>
      <dsp:txXfrm rot="-5400000">
        <a:off x="1053375" y="2772306"/>
        <a:ext cx="7548300" cy="882635"/>
      </dsp:txXfrm>
    </dsp:sp>
    <dsp:sp modelId="{FA7D82E9-D5FB-3D48-B095-6A70072D1B2B}">
      <dsp:nvSpPr>
        <dsp:cNvPr id="0" name=""/>
        <dsp:cNvSpPr/>
      </dsp:nvSpPr>
      <dsp:spPr>
        <a:xfrm rot="5400000">
          <a:off x="-225723" y="4310980"/>
          <a:ext cx="1504820" cy="1053374"/>
        </a:xfrm>
        <a:prstGeom prst="chevron">
          <a:avLst/>
        </a:prstGeom>
        <a:solidFill>
          <a:srgbClr val="0032CE"/>
        </a:solidFill>
        <a:ln w="19050" cap="rnd" cmpd="sng" algn="ctr">
          <a:solidFill>
            <a:schemeClr val="accent2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b="1" kern="1200" noProof="0" dirty="0" smtClean="0"/>
            <a:t>Amine</a:t>
          </a:r>
          <a:endParaRPr lang="fr-FR" sz="1800" b="1" kern="1200" noProof="0" dirty="0"/>
        </a:p>
      </dsp:txBody>
      <dsp:txXfrm rot="-5400000">
        <a:off x="0" y="4611944"/>
        <a:ext cx="1053374" cy="451446"/>
      </dsp:txXfrm>
    </dsp:sp>
    <dsp:sp modelId="{BD0E1ED0-A14F-7F4E-8261-5D29988E621F}">
      <dsp:nvSpPr>
        <dsp:cNvPr id="0" name=""/>
        <dsp:cNvSpPr/>
      </dsp:nvSpPr>
      <dsp:spPr>
        <a:xfrm rot="5400000">
          <a:off x="4362332" y="776299"/>
          <a:ext cx="978133" cy="759604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8272" tIns="35560" rIns="35560" bIns="35560" numCol="1" spcCol="1270" anchor="ctr" anchorCtr="0">
          <a:noAutofit/>
        </a:bodyPr>
        <a:lstStyle/>
        <a:p>
          <a:pPr marL="285750" lvl="1" indent="-285750" algn="l" defTabSz="2489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5600" kern="1200" noProof="0" dirty="0" smtClean="0"/>
            <a:t>Modèle conceptuel</a:t>
          </a:r>
          <a:endParaRPr lang="fr-FR" sz="5600" kern="1200" noProof="0" dirty="0"/>
        </a:p>
      </dsp:txBody>
      <dsp:txXfrm rot="-5400000">
        <a:off x="1053375" y="4133006"/>
        <a:ext cx="7548300" cy="8826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F4DBDA-29F9-1D46-9BB0-F28521B94FA4}">
      <dsp:nvSpPr>
        <dsp:cNvPr id="0" name=""/>
        <dsp:cNvSpPr/>
      </dsp:nvSpPr>
      <dsp:spPr>
        <a:xfrm rot="10800000">
          <a:off x="943792" y="1253"/>
          <a:ext cx="7550366" cy="2563871"/>
        </a:xfrm>
        <a:prstGeom prst="homePlate">
          <a:avLst/>
        </a:prstGeom>
        <a:solidFill>
          <a:srgbClr val="0032CE"/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0596" tIns="76200" rIns="142240" bIns="76200" numCol="1" spcCol="1270" anchor="ctr" anchorCtr="0">
          <a:noAutofit/>
        </a:bodyPr>
        <a:lstStyle/>
        <a:p>
          <a:pPr lvl="0" algn="just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000" kern="1200" noProof="0" dirty="0" smtClean="0"/>
            <a:t>La fiche d’absence de la semaine est déposée puis transférée à la surveillance générale . Avant chaque cours, le professeur doit tout d’abord récupérer celle - ci, avant d’établir qui est présent et absent durant une séance durant un horaire donné et un jour précis. Cela se termine avec une saisie </a:t>
          </a:r>
          <a:r>
            <a:rPr lang="fr-FR" sz="2000" b="1" kern="1200" noProof="0" dirty="0" smtClean="0"/>
            <a:t>manuelle </a:t>
          </a:r>
          <a:r>
            <a:rPr lang="fr-FR" sz="2000" kern="1200" noProof="0" dirty="0" smtClean="0"/>
            <a:t>des absences qui se fait à un intervalle de temps irrégulier </a:t>
          </a:r>
          <a:endParaRPr lang="fr-FR" sz="2000" kern="1200" noProof="0" dirty="0"/>
        </a:p>
      </dsp:txBody>
      <dsp:txXfrm rot="10800000">
        <a:off x="1584760" y="1253"/>
        <a:ext cx="6909398" cy="2563871"/>
      </dsp:txXfrm>
    </dsp:sp>
    <dsp:sp modelId="{DE304D84-D24C-9440-B29B-32F263FC08DC}">
      <dsp:nvSpPr>
        <dsp:cNvPr id="0" name=""/>
        <dsp:cNvSpPr/>
      </dsp:nvSpPr>
      <dsp:spPr>
        <a:xfrm>
          <a:off x="0" y="2506"/>
          <a:ext cx="2563871" cy="2563871"/>
        </a:xfrm>
        <a:prstGeom prst="ellipse">
          <a:avLst/>
        </a:prstGeom>
        <a:solidFill>
          <a:schemeClr val="bg2">
            <a:lumMod val="5000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95FF5A-DD38-D74F-9F3B-8A12984CC498}">
      <dsp:nvSpPr>
        <dsp:cNvPr id="0" name=""/>
        <dsp:cNvSpPr/>
      </dsp:nvSpPr>
      <dsp:spPr>
        <a:xfrm rot="10800000">
          <a:off x="976634" y="712323"/>
          <a:ext cx="7348860" cy="2790937"/>
        </a:xfrm>
        <a:prstGeom prst="homePlate">
          <a:avLst/>
        </a:prstGeom>
        <a:solidFill>
          <a:srgbClr val="0032CE"/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6872" tIns="76200" rIns="142240" bIns="76200" numCol="1" spcCol="1270" anchor="ctr" anchorCtr="0">
          <a:noAutofit/>
        </a:bodyPr>
        <a:lstStyle/>
        <a:p>
          <a:pPr lvl="0" algn="just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000" kern="1200" noProof="0" dirty="0" smtClean="0"/>
            <a:t>L’autre cheminement possible étant la saisie directe des absences sur la plateforme </a:t>
          </a:r>
          <a:r>
            <a:rPr lang="fr-FR" sz="2000" kern="1200" noProof="0" dirty="0" err="1" smtClean="0"/>
            <a:t>MyUnivers</a:t>
          </a:r>
          <a:r>
            <a:rPr lang="fr-FR" sz="2000" kern="1200" noProof="0" dirty="0" smtClean="0"/>
            <a:t>. Or bien qu’elle soit pratique, celle - ci présente deux complications : </a:t>
          </a:r>
        </a:p>
        <a:p>
          <a:pPr lvl="0" algn="just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000" kern="1200" dirty="0" smtClean="0"/>
            <a:t>- Les listes ne sont pas actualisées, certains étudiants ne figurent pas sur les listes alors qu’ils devraient l’être ; </a:t>
          </a:r>
        </a:p>
        <a:p>
          <a:pPr lvl="0" algn="just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000" kern="1200" dirty="0" smtClean="0"/>
            <a:t>- Utilisation peu répandue parmi le corps enseignant ; </a:t>
          </a:r>
          <a:endParaRPr lang="fr-FR" sz="2000" kern="1200" noProof="0" dirty="0"/>
        </a:p>
      </dsp:txBody>
      <dsp:txXfrm rot="10800000">
        <a:off x="1674368" y="712323"/>
        <a:ext cx="6651126" cy="2790937"/>
      </dsp:txXfrm>
    </dsp:sp>
    <dsp:sp modelId="{FEF3588B-1890-4043-B8C1-22606615FF36}">
      <dsp:nvSpPr>
        <dsp:cNvPr id="0" name=""/>
        <dsp:cNvSpPr/>
      </dsp:nvSpPr>
      <dsp:spPr>
        <a:xfrm>
          <a:off x="0" y="643900"/>
          <a:ext cx="2895583" cy="2895583"/>
        </a:xfrm>
        <a:prstGeom prst="ellipse">
          <a:avLst/>
        </a:prstGeom>
        <a:solidFill>
          <a:schemeClr val="bg2">
            <a:lumMod val="5000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C1D28-71AE-2F47-B747-486062453E98}">
      <dsp:nvSpPr>
        <dsp:cNvPr id="0" name=""/>
        <dsp:cNvSpPr/>
      </dsp:nvSpPr>
      <dsp:spPr>
        <a:xfrm>
          <a:off x="8457832" y="993994"/>
          <a:ext cx="45496" cy="3724042"/>
        </a:xfrm>
        <a:prstGeom prst="rect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8796B8-141C-7844-8F06-6D62EA658B16}">
      <dsp:nvSpPr>
        <dsp:cNvPr id="0" name=""/>
        <dsp:cNvSpPr/>
      </dsp:nvSpPr>
      <dsp:spPr>
        <a:xfrm>
          <a:off x="474512" y="1336066"/>
          <a:ext cx="4940296" cy="3418037"/>
        </a:xfrm>
        <a:prstGeom prst="frame">
          <a:avLst>
            <a:gd name="adj1" fmla="val 5450"/>
          </a:avLst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781338-6AD9-274E-8B4E-BDF6A499FCC9}">
      <dsp:nvSpPr>
        <dsp:cNvPr id="0" name=""/>
        <dsp:cNvSpPr/>
      </dsp:nvSpPr>
      <dsp:spPr>
        <a:xfrm>
          <a:off x="868" y="547777"/>
          <a:ext cx="5283943" cy="352261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9C59990-BBD9-C24B-A599-3B9F8019647D}">
      <dsp:nvSpPr>
        <dsp:cNvPr id="0" name=""/>
        <dsp:cNvSpPr/>
      </dsp:nvSpPr>
      <dsp:spPr>
        <a:xfrm>
          <a:off x="532629" y="4071646"/>
          <a:ext cx="4827443" cy="4420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0" tIns="76200" rIns="203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“HERE”</a:t>
          </a:r>
          <a:endParaRPr lang="en-US" sz="2000" kern="1200" dirty="0"/>
        </a:p>
      </dsp:txBody>
      <dsp:txXfrm>
        <a:off x="532629" y="4071646"/>
        <a:ext cx="4827443" cy="442047"/>
      </dsp:txXfrm>
    </dsp:sp>
    <dsp:sp modelId="{C987D514-CB8B-C144-B861-C63DCD619743}">
      <dsp:nvSpPr>
        <dsp:cNvPr id="0" name=""/>
        <dsp:cNvSpPr/>
      </dsp:nvSpPr>
      <dsp:spPr>
        <a:xfrm>
          <a:off x="5579569" y="362862"/>
          <a:ext cx="2782123" cy="46553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just" defTabSz="977900">
            <a:lnSpc>
              <a:spcPct val="150000"/>
            </a:lnSpc>
            <a:spcBef>
              <a:spcPct val="0"/>
            </a:spcBef>
            <a:spcAft>
              <a:spcPct val="35000"/>
            </a:spcAft>
          </a:pPr>
          <a:r>
            <a:rPr lang="fr-FR" sz="2200" b="1" kern="1200" noProof="0" dirty="0" smtClean="0"/>
            <a:t>HERE </a:t>
          </a:r>
          <a:r>
            <a:rPr lang="fr-FR" sz="2200" kern="1200" noProof="0" dirty="0" smtClean="0"/>
            <a:t>est une application mobile qui a pour objectif de confirmer la présence d’étudiants par le simple fait de scanner un QR code qui est affiché par le professeur durant la séance de cours. </a:t>
          </a:r>
          <a:endParaRPr lang="fr-FR" sz="2200" b="1" kern="1200" noProof="0" dirty="0"/>
        </a:p>
      </dsp:txBody>
      <dsp:txXfrm>
        <a:off x="5579569" y="362862"/>
        <a:ext cx="2782123" cy="465538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CFAA2A-4CFD-6746-8086-030FD695D816}">
      <dsp:nvSpPr>
        <dsp:cNvPr id="0" name=""/>
        <dsp:cNvSpPr/>
      </dsp:nvSpPr>
      <dsp:spPr>
        <a:xfrm>
          <a:off x="1440233" y="3955"/>
          <a:ext cx="2805511" cy="224440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A36A5C4-A185-3A48-BD24-28E8994E78CA}">
      <dsp:nvSpPr>
        <dsp:cNvPr id="0" name=""/>
        <dsp:cNvSpPr/>
      </dsp:nvSpPr>
      <dsp:spPr>
        <a:xfrm>
          <a:off x="1692729" y="2023924"/>
          <a:ext cx="2496905" cy="785543"/>
        </a:xfrm>
        <a:prstGeom prst="wedgeRectCallout">
          <a:avLst>
            <a:gd name="adj1" fmla="val 20250"/>
            <a:gd name="adj2" fmla="val -607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React</a:t>
          </a:r>
          <a:endParaRPr lang="en-US" sz="2200" kern="1200" dirty="0"/>
        </a:p>
      </dsp:txBody>
      <dsp:txXfrm>
        <a:off x="1692729" y="2023924"/>
        <a:ext cx="2496905" cy="785543"/>
      </dsp:txXfrm>
    </dsp:sp>
    <dsp:sp modelId="{EC7B25E7-3E67-3843-A5ED-74ED02BC1EA1}">
      <dsp:nvSpPr>
        <dsp:cNvPr id="0" name=""/>
        <dsp:cNvSpPr/>
      </dsp:nvSpPr>
      <dsp:spPr>
        <a:xfrm>
          <a:off x="4526296" y="3955"/>
          <a:ext cx="2805511" cy="2244409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BC3F641-054F-7648-A195-6CEA91D12FF5}">
      <dsp:nvSpPr>
        <dsp:cNvPr id="0" name=""/>
        <dsp:cNvSpPr/>
      </dsp:nvSpPr>
      <dsp:spPr>
        <a:xfrm>
          <a:off x="4778792" y="2023924"/>
          <a:ext cx="2496905" cy="785543"/>
        </a:xfrm>
        <a:prstGeom prst="wedgeRectCallout">
          <a:avLst>
            <a:gd name="adj1" fmla="val 20250"/>
            <a:gd name="adj2" fmla="val -607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200" kern="1200" noProof="0" dirty="0" err="1" smtClean="0"/>
            <a:t>React</a:t>
          </a:r>
          <a:r>
            <a:rPr lang="fr-FR" sz="2200" kern="1200" noProof="0" dirty="0" smtClean="0"/>
            <a:t> Native</a:t>
          </a:r>
          <a:endParaRPr lang="fr-FR" sz="2200" kern="1200" noProof="0" dirty="0"/>
        </a:p>
      </dsp:txBody>
      <dsp:txXfrm>
        <a:off x="4778792" y="2023924"/>
        <a:ext cx="2496905" cy="785543"/>
      </dsp:txXfrm>
    </dsp:sp>
    <dsp:sp modelId="{F03AF0A7-32ED-2340-A252-C597816B5691}">
      <dsp:nvSpPr>
        <dsp:cNvPr id="0" name=""/>
        <dsp:cNvSpPr/>
      </dsp:nvSpPr>
      <dsp:spPr>
        <a:xfrm>
          <a:off x="1440233" y="3090018"/>
          <a:ext cx="2805511" cy="224440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937E6D8-93A4-6E47-B4A8-61D90659DF4D}">
      <dsp:nvSpPr>
        <dsp:cNvPr id="0" name=""/>
        <dsp:cNvSpPr/>
      </dsp:nvSpPr>
      <dsp:spPr>
        <a:xfrm>
          <a:off x="1692729" y="5109986"/>
          <a:ext cx="2496905" cy="785543"/>
        </a:xfrm>
        <a:prstGeom prst="wedgeRectCallout">
          <a:avLst>
            <a:gd name="adj1" fmla="val 20250"/>
            <a:gd name="adj2" fmla="val -607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200" kern="1200" noProof="0" dirty="0" smtClean="0"/>
            <a:t>Expo XDE</a:t>
          </a:r>
          <a:endParaRPr lang="fr-FR" sz="2200" kern="1200" noProof="0" dirty="0"/>
        </a:p>
      </dsp:txBody>
      <dsp:txXfrm>
        <a:off x="1692729" y="5109986"/>
        <a:ext cx="2496905" cy="785543"/>
      </dsp:txXfrm>
    </dsp:sp>
    <dsp:sp modelId="{2E5C2F25-E4A6-264D-9FD6-FA6781D50709}">
      <dsp:nvSpPr>
        <dsp:cNvPr id="0" name=""/>
        <dsp:cNvSpPr/>
      </dsp:nvSpPr>
      <dsp:spPr>
        <a:xfrm>
          <a:off x="4526296" y="3090018"/>
          <a:ext cx="2805511" cy="2244409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F5BC391-A4AD-0D4C-926A-F8A8DD56EC62}">
      <dsp:nvSpPr>
        <dsp:cNvPr id="0" name=""/>
        <dsp:cNvSpPr/>
      </dsp:nvSpPr>
      <dsp:spPr>
        <a:xfrm>
          <a:off x="4778792" y="5109986"/>
          <a:ext cx="2496905" cy="785543"/>
        </a:xfrm>
        <a:prstGeom prst="wedgeRectCallout">
          <a:avLst>
            <a:gd name="adj1" fmla="val 20250"/>
            <a:gd name="adj2" fmla="val -607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200" kern="1200" noProof="0" smtClean="0"/>
            <a:t>JavaScript</a:t>
          </a:r>
          <a:endParaRPr lang="fr-FR" sz="2200" kern="1200" noProof="0" dirty="0"/>
        </a:p>
      </dsp:txBody>
      <dsp:txXfrm>
        <a:off x="4778792" y="5109986"/>
        <a:ext cx="2496905" cy="7855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SnapshotPictureList">
  <dgm:title val=""/>
  <dgm:desc val=""/>
  <dgm:catLst>
    <dgm:cat type="picture" pri="3000"/>
    <dgm:cat type="pictureconvert" pri="3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snake">
      <dgm:param type="grDir" val="tL"/>
      <dgm:param type="flowDir" val="col"/>
    </dgm:alg>
    <dgm:shape xmlns:r="http://schemas.openxmlformats.org/officeDocument/2006/relationships" r:blip="">
      <dgm:adjLst/>
    </dgm:shape>
    <dgm:constrLst>
      <dgm:constr type="primFontSz" for="des" forName="ChildText" refType="primFontSz" refFor="des" refForName="ParentText" op="lte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2.0273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ParentAccentShape" refType="w" fact="0.0238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048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668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.9762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if>
          <dgm:else name="Name3">
            <dgm:constrLst>
              <dgm:constr type="l" for="ch" forName="ParentAccentShape" refType="w" fact="0.3572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381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049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.4048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else>
        </dgm:choose>
        <dgm:layoutNode name="ParentAccentShape" styleLbl="trBgShp">
          <dgm:alg type="sp"/>
          <dgm:shape xmlns:r="http://schemas.openxmlformats.org/officeDocument/2006/relationships" type="frame" r:blip="" zOrderOff="-10">
            <dgm:adjLst>
              <dgm:adj idx="1" val="0.0545"/>
            </dgm:adjLst>
          </dgm:shape>
          <dgm:presOf/>
        </dgm:layoutNode>
        <dgm:layoutNode name="ParentText" styleLbl="revTx">
          <dgm:varLst>
            <dgm:chMax val="1"/>
            <dgm:chPref val="1"/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 zOrderOff="10">
            <dgm:adjLst/>
          </dgm:shape>
          <dgm:presOf axis="self" ptType="node"/>
          <dgm:constrLst>
            <dgm:constr type="lMarg" refType="primFontSz" fact="0.8"/>
            <dgm:constr type="rMarg" refType="primFontSz" fact="0.8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" styleLbl="revTx">
          <dgm:varLst>
            <dgm:chMax val="0"/>
            <dgm:chPref val="0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 zOrderOff="10">
            <dgm:adjLst/>
          </dgm:shape>
          <dgm:choose name="Name4">
            <dgm:if name="Name5" axis="ch" ptType="node" func="cnt" op="gte" val="1">
              <dgm:presOf axis="des" ptType="node"/>
            </dgm:if>
            <dgm:else name="Name6">
              <dgm:presOf/>
            </dgm:else>
          </dgm:choose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ChildAccentShape" styleLbl="trBgShp">
          <dgm:alg type="sp"/>
          <dgm:choose name="Name7">
            <dgm:if name="Name8" axis="ch" ptType="node" func="cnt" op="gte" val="1">
              <dgm:shape xmlns:r="http://schemas.openxmlformats.org/officeDocument/2006/relationships" type="rect" r:blip="" zOrderOff="-10">
                <dgm:adjLst/>
              </dgm:shape>
            </dgm:if>
            <dgm:else name="Name9">
              <dgm:shape xmlns:r="http://schemas.openxmlformats.org/officeDocument/2006/relationships" type="rect" r:blip="" hideGeom="1">
                <dgm:adjLst/>
              </dgm:shape>
            </dgm:else>
          </dgm:choose>
          <dgm:presOf/>
        </dgm:layoutNode>
        <dgm:layoutNode name="Image" styleLbl="align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71B2B0-F0FC-014B-BD77-64A20DD439E4}" type="datetimeFigureOut">
              <a:rPr lang="en-US" smtClean="0"/>
              <a:t>4/19/18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F18D3C-9784-7943-B9DB-04B5BB9AB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595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F18D3C-9784-7943-B9DB-04B5BB9ABDA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9769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F18D3C-9784-7943-B9DB-04B5BB9ABDA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8676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F18D3C-9784-7943-B9DB-04B5BB9ABDA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809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F18D3C-9784-7943-B9DB-04B5BB9ABDA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1433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F18D3C-9784-7943-B9DB-04B5BB9ABDA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0391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F18D3C-9784-7943-B9DB-04B5BB9ABDA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765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Title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974" y="1964267"/>
            <a:ext cx="5714228" cy="2421464"/>
          </a:xfrm>
        </p:spPr>
        <p:txBody>
          <a:bodyPr anchor="b">
            <a:normAutofit/>
          </a:bodyPr>
          <a:lstStyle>
            <a:lvl1pPr algn="r">
              <a:defRPr sz="4400">
                <a:effectLst/>
              </a:defRPr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974" y="4385735"/>
            <a:ext cx="5714228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52312" y="5870578"/>
            <a:ext cx="1212173" cy="377825"/>
          </a:xfrm>
        </p:spPr>
        <p:txBody>
          <a:bodyPr/>
          <a:lstStyle/>
          <a:p>
            <a:fld id="{D85AC8A2-C63C-49A4-89E9-2E4420D2ECA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974" y="5870578"/>
            <a:ext cx="3932137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40685" y="5870578"/>
            <a:ext cx="417516" cy="377825"/>
          </a:xfrm>
        </p:spPr>
        <p:txBody>
          <a:bodyPr/>
          <a:lstStyle/>
          <a:p>
            <a:fld id="{74C7E049-B585-4EE6-96C0-EEB30EAA1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611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4732865"/>
            <a:ext cx="7772400" cy="566738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4401" y="932112"/>
            <a:ext cx="6858000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/>
            </a:lvl1pPr>
          </a:lstStyle>
          <a:p>
            <a:pPr marL="0" lvl="0" indent="0" algn="ctr">
              <a:buNone/>
            </a:pPr>
            <a:r>
              <a:rPr lang="fr-CA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5299603"/>
            <a:ext cx="77724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C8A2-C63C-49A4-89E9-2E4420D2ECA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7E049-B585-4EE6-96C0-EEB30EAA1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124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609604"/>
            <a:ext cx="7772399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3" y="4343400"/>
            <a:ext cx="7772399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C8A2-C63C-49A4-89E9-2E4420D2ECA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7E049-B585-4EE6-96C0-EEB30EAA1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80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21797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35801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6" y="609604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88672" y="3352800"/>
            <a:ext cx="6876133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266" y="4343400"/>
            <a:ext cx="77724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C8A2-C63C-49A4-89E9-2E4420D2ECA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7E049-B585-4EE6-96C0-EEB30EAA1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16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3291648"/>
            <a:ext cx="7772401" cy="1468800"/>
          </a:xfrm>
        </p:spPr>
        <p:txBody>
          <a:bodyPr anchor="b">
            <a:normAutofit/>
          </a:bodyPr>
          <a:lstStyle>
            <a:lvl1pPr algn="l">
              <a:defRPr sz="2800" b="0" cap="none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4760448"/>
            <a:ext cx="7772402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C8A2-C63C-49A4-89E9-2E4420D2ECA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7E049-B585-4EE6-96C0-EEB30EAA1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40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21797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735801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6" y="609604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57201" y="3886200"/>
            <a:ext cx="7772401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CA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4775200"/>
            <a:ext cx="7772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C8A2-C63C-49A4-89E9-2E4420D2ECA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7E049-B585-4EE6-96C0-EEB30EAA1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40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441" y="609604"/>
            <a:ext cx="7772401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64441" y="3505200"/>
            <a:ext cx="7772401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CA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4440" y="4343400"/>
            <a:ext cx="7772401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C8A2-C63C-49A4-89E9-2E4420D2ECA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7E049-B585-4EE6-96C0-EEB30EAA1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814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609603"/>
            <a:ext cx="7772400" cy="145626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C8A2-C63C-49A4-89E9-2E4420D2ECA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7E049-B585-4EE6-96C0-EEB30EAA1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923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2979" y="609602"/>
            <a:ext cx="1676621" cy="5181601"/>
          </a:xfrm>
        </p:spPr>
        <p:txBody>
          <a:bodyPr vert="eaVert">
            <a:normAutofit/>
          </a:bodyPr>
          <a:lstStyle>
            <a:lvl1pPr>
              <a:defRPr sz="2800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990184" cy="5181600"/>
          </a:xfrm>
        </p:spPr>
        <p:txBody>
          <a:bodyPr vert="eaVert" anchor="t"/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C8A2-C63C-49A4-89E9-2E4420D2ECA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7E049-B585-4EE6-96C0-EEB30EAA1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502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C8A2-C63C-49A4-89E9-2E4420D2ECA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7E049-B585-4EE6-96C0-EEB30EAA1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70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3308581"/>
            <a:ext cx="77724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4777381"/>
            <a:ext cx="777240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C8A2-C63C-49A4-89E9-2E4420D2ECA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7E049-B585-4EE6-96C0-EEB30EAA1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753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2142068"/>
            <a:ext cx="3813048" cy="3649134"/>
          </a:xfrm>
        </p:spPr>
        <p:txBody>
          <a:bodyPr>
            <a:normAutofit/>
          </a:bodyPr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6553" y="2142070"/>
            <a:ext cx="3813048" cy="3649133"/>
          </a:xfrm>
        </p:spPr>
        <p:txBody>
          <a:bodyPr>
            <a:normAutofit/>
          </a:bodyPr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C8A2-C63C-49A4-89E9-2E4420D2ECA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7E049-B585-4EE6-96C0-EEB30EAA1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159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480" y="2218267"/>
            <a:ext cx="354060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1120" y="2218267"/>
            <a:ext cx="35184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6552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C8A2-C63C-49A4-89E9-2E4420D2ECA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7E049-B585-4EE6-96C0-EEB30EAA1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711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609603"/>
            <a:ext cx="7772400" cy="145626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C8A2-C63C-49A4-89E9-2E4420D2ECA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7E049-B585-4EE6-96C0-EEB30EAA1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133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C8A2-C63C-49A4-89E9-2E4420D2ECA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7E049-B585-4EE6-96C0-EEB30EAA1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350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718" y="1557868"/>
            <a:ext cx="2862910" cy="1439332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6145" y="609601"/>
            <a:ext cx="4627975" cy="5181600"/>
          </a:xfrm>
        </p:spPr>
        <p:txBody>
          <a:bodyPr anchor="ctr">
            <a:normAutofit/>
          </a:bodyPr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718" y="2997201"/>
            <a:ext cx="2862910" cy="184573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C8A2-C63C-49A4-89E9-2E4420D2ECA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7E049-B585-4EE6-96C0-EEB30EAA1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744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129" y="1735672"/>
            <a:ext cx="4097204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29200" y="914400"/>
            <a:ext cx="3200400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 dirty="0"/>
            </a:lvl1pPr>
          </a:lstStyle>
          <a:p>
            <a:pPr marL="0" lvl="0" indent="0" algn="ctr">
              <a:buNone/>
            </a:pPr>
            <a:r>
              <a:rPr lang="fr-CA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2129" y="3107272"/>
            <a:ext cx="4097204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C8A2-C63C-49A4-89E9-2E4420D2ECA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7E049-B585-4EE6-96C0-EEB30EAA1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230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0032CE"/>
            </a:gs>
            <a:gs pos="100000">
              <a:schemeClr val="accent1">
                <a:lumMod val="45000"/>
                <a:lumOff val="55000"/>
              </a:schemeClr>
            </a:gs>
            <a:gs pos="48000">
              <a:srgbClr val="235CFF"/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09603"/>
            <a:ext cx="7772400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42070"/>
            <a:ext cx="7772400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23713" y="5870578"/>
            <a:ext cx="1212173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85AC8A2-C63C-49A4-89E9-2E4420D2ECA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1" y="5870578"/>
            <a:ext cx="5990311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12085" y="5870578"/>
            <a:ext cx="417516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4C7E049-B585-4EE6-96C0-EEB30EAA1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4455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  <p:sldLayoutId id="2147483728" r:id="rId17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5.gif"/><Relationship Id="rId6" Type="http://schemas.openxmlformats.org/officeDocument/2006/relationships/image" Target="../media/image16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8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4" Type="http://schemas.openxmlformats.org/officeDocument/2006/relationships/diagramLayout" Target="../diagrams/layout5.xml"/><Relationship Id="rId5" Type="http://schemas.openxmlformats.org/officeDocument/2006/relationships/diagramQuickStyle" Target="../diagrams/quickStyle5.xml"/><Relationship Id="rId6" Type="http://schemas.openxmlformats.org/officeDocument/2006/relationships/diagramColors" Target="../diagrams/colors5.xml"/><Relationship Id="rId7" Type="http://schemas.microsoft.com/office/2007/relationships/diagramDrawing" Target="../diagrams/drawing5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61362" y="1359610"/>
            <a:ext cx="3776353" cy="1780550"/>
          </a:xfrm>
        </p:spPr>
        <p:txBody>
          <a:bodyPr>
            <a:normAutofit fontScale="90000"/>
          </a:bodyPr>
          <a:lstStyle/>
          <a:p>
            <a:pPr algn="ctr"/>
            <a:r>
              <a:rPr lang="fr-FR" sz="13000" b="1" dirty="0" smtClean="0"/>
              <a:t>HERE</a:t>
            </a:r>
            <a:endParaRPr lang="fr-FR" sz="130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439390" y="5498276"/>
            <a:ext cx="44057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b="1" dirty="0" smtClean="0"/>
              <a:t>Omar MHAIMDAT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b="1" dirty="0" smtClean="0"/>
              <a:t>Mohamed Amine BENDADA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362" y="979885"/>
            <a:ext cx="2540000" cy="2540000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2297826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29" y="1208314"/>
            <a:ext cx="5116288" cy="3837215"/>
          </a:xfrm>
        </p:spPr>
      </p:pic>
      <p:pic>
        <p:nvPicPr>
          <p:cNvPr id="3" name="HER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42442" y="163285"/>
            <a:ext cx="2978547" cy="6449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392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6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207" y="98963"/>
            <a:ext cx="7772400" cy="67293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spc="300" dirty="0" smtClean="0"/>
              <a:t>Plan</a:t>
            </a:r>
            <a:endParaRPr lang="en-US" sz="4000" spc="3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732243"/>
              </p:ext>
            </p:extLst>
          </p:nvPr>
        </p:nvGraphicFramePr>
        <p:xfrm>
          <a:off x="292695" y="997569"/>
          <a:ext cx="8649424" cy="55932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76589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3406" y="95003"/>
            <a:ext cx="4441647" cy="799657"/>
          </a:xfrm>
        </p:spPr>
        <p:txBody>
          <a:bodyPr>
            <a:normAutofit/>
          </a:bodyPr>
          <a:lstStyle/>
          <a:p>
            <a:pPr algn="ctr"/>
            <a:r>
              <a:rPr lang="fr-FR" sz="4000" smtClean="0"/>
              <a:t>La problématique</a:t>
            </a:r>
            <a:endParaRPr lang="fr-FR" sz="40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78954618"/>
              </p:ext>
            </p:extLst>
          </p:nvPr>
        </p:nvGraphicFramePr>
        <p:xfrm>
          <a:off x="190005" y="1520734"/>
          <a:ext cx="8953995" cy="25663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77925" y="799660"/>
            <a:ext cx="8592608" cy="61366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400" cap="none" dirty="0"/>
              <a:t>C</a:t>
            </a:r>
            <a:r>
              <a:rPr lang="fr-FR" sz="2400" cap="none" dirty="0" smtClean="0"/>
              <a:t>omment est-ce que l’élaboration des absences/présences se fait? </a:t>
            </a:r>
            <a:endParaRPr lang="fr-FR" sz="2400" cap="none" dirty="0"/>
          </a:p>
        </p:txBody>
      </p:sp>
      <p:sp>
        <p:nvSpPr>
          <p:cNvPr id="3" name="TextBox 2"/>
          <p:cNvSpPr txBox="1"/>
          <p:nvPr/>
        </p:nvSpPr>
        <p:spPr>
          <a:xfrm>
            <a:off x="873988" y="1508322"/>
            <a:ext cx="133003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0" dirty="0" smtClean="0"/>
              <a:t>1</a:t>
            </a:r>
            <a:endParaRPr lang="fr-FR" sz="15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271" y="4194524"/>
            <a:ext cx="6373916" cy="2606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70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3406" y="95003"/>
            <a:ext cx="4441647" cy="799657"/>
          </a:xfrm>
        </p:spPr>
        <p:txBody>
          <a:bodyPr>
            <a:normAutofit/>
          </a:bodyPr>
          <a:lstStyle/>
          <a:p>
            <a:pPr algn="ctr"/>
            <a:r>
              <a:rPr lang="fr-FR" sz="4000" smtClean="0"/>
              <a:t>La problématique</a:t>
            </a:r>
            <a:endParaRPr lang="fr-FR" sz="40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9764548"/>
              </p:ext>
            </p:extLst>
          </p:nvPr>
        </p:nvGraphicFramePr>
        <p:xfrm>
          <a:off x="213756" y="1508322"/>
          <a:ext cx="8651983" cy="42155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77926" y="894660"/>
            <a:ext cx="8592608" cy="61366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400" cap="none" dirty="0"/>
              <a:t>C</a:t>
            </a:r>
            <a:r>
              <a:rPr lang="fr-FR" sz="2400" cap="none" dirty="0" smtClean="0"/>
              <a:t>omment est-ce que l’élaboration des absences/présences se fait? </a:t>
            </a:r>
            <a:endParaRPr lang="fr-FR" sz="2400" cap="none" dirty="0"/>
          </a:p>
        </p:txBody>
      </p:sp>
      <p:sp>
        <p:nvSpPr>
          <p:cNvPr id="6" name="TextBox 5"/>
          <p:cNvSpPr txBox="1"/>
          <p:nvPr/>
        </p:nvSpPr>
        <p:spPr>
          <a:xfrm>
            <a:off x="1019299" y="2307979"/>
            <a:ext cx="133003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40606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ontent Placeholder 8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361493365"/>
              </p:ext>
            </p:extLst>
          </p:nvPr>
        </p:nvGraphicFramePr>
        <p:xfrm>
          <a:off x="331047" y="878773"/>
          <a:ext cx="8504197" cy="57120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1" y="229592"/>
            <a:ext cx="7772400" cy="649183"/>
          </a:xfrm>
        </p:spPr>
        <p:txBody>
          <a:bodyPr/>
          <a:lstStyle/>
          <a:p>
            <a:pPr algn="ctr"/>
            <a:r>
              <a:rPr lang="en-US" dirty="0" smtClean="0"/>
              <a:t>“HERE”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5608" y="229592"/>
            <a:ext cx="709550" cy="70955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9269" y="4988965"/>
            <a:ext cx="372219" cy="372219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713584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514" y="115316"/>
            <a:ext cx="7772400" cy="554155"/>
          </a:xfrm>
        </p:spPr>
        <p:txBody>
          <a:bodyPr>
            <a:normAutofit fontScale="90000"/>
          </a:bodyPr>
          <a:lstStyle/>
          <a:p>
            <a:pPr algn="ctr"/>
            <a:r>
              <a:rPr lang="fr-FR" sz="4000" smtClean="0"/>
              <a:t>Choix technologique</a:t>
            </a:r>
            <a:endParaRPr lang="fr-FR" sz="4000" dirty="0"/>
          </a:p>
        </p:txBody>
      </p:sp>
      <p:graphicFrame>
        <p:nvGraphicFramePr>
          <p:cNvPr id="9" name="Content Placeholder 8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8964042"/>
              </p:ext>
            </p:extLst>
          </p:nvPr>
        </p:nvGraphicFramePr>
        <p:xfrm>
          <a:off x="151662" y="800100"/>
          <a:ext cx="8772042" cy="58994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59514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07100" y="262273"/>
            <a:ext cx="7772400" cy="554155"/>
          </a:xfrm>
        </p:spPr>
        <p:txBody>
          <a:bodyPr>
            <a:normAutofit fontScale="90000"/>
          </a:bodyPr>
          <a:lstStyle/>
          <a:p>
            <a:pPr algn="ctr"/>
            <a:r>
              <a:rPr lang="fr-FR" sz="4000" dirty="0" smtClean="0"/>
              <a:t>Diagramme de classe</a:t>
            </a:r>
            <a:endParaRPr lang="fr-FR" sz="4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71" y="942280"/>
            <a:ext cx="8033657" cy="5780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78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07100" y="262273"/>
            <a:ext cx="7772400" cy="554155"/>
          </a:xfrm>
        </p:spPr>
        <p:txBody>
          <a:bodyPr>
            <a:normAutofit fontScale="90000"/>
          </a:bodyPr>
          <a:lstStyle/>
          <a:p>
            <a:pPr algn="ctr"/>
            <a:r>
              <a:rPr lang="fr-FR" sz="4000" dirty="0" smtClean="0"/>
              <a:t>Diagramme de cas d’utilisation</a:t>
            </a:r>
            <a:endParaRPr lang="fr-FR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10074729" y="28248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984" y="816428"/>
            <a:ext cx="5256631" cy="5927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766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43" y="1714500"/>
            <a:ext cx="8794714" cy="4248414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07100" y="262273"/>
            <a:ext cx="7772400" cy="554155"/>
          </a:xfrm>
        </p:spPr>
        <p:txBody>
          <a:bodyPr>
            <a:normAutofit fontScale="90000"/>
          </a:bodyPr>
          <a:lstStyle/>
          <a:p>
            <a:pPr algn="ctr"/>
            <a:r>
              <a:rPr lang="fr-FR" sz="4000" dirty="0" smtClean="0"/>
              <a:t>Diagramme d’activité</a:t>
            </a:r>
            <a:endParaRPr lang="fr-FR" sz="4000" dirty="0"/>
          </a:p>
        </p:txBody>
      </p:sp>
    </p:spTree>
    <p:extLst>
      <p:ext uri="{BB962C8B-B14F-4D97-AF65-F5344CB8AC3E}">
        <p14:creationId xmlns:p14="http://schemas.microsoft.com/office/powerpoint/2010/main" val="169020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1977</TotalTime>
  <Words>231</Words>
  <Application>Microsoft Macintosh PowerPoint</Application>
  <PresentationFormat>On-screen Show (4:3)</PresentationFormat>
  <Paragraphs>39</Paragraphs>
  <Slides>10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Celestial</vt:lpstr>
      <vt:lpstr>HERE</vt:lpstr>
      <vt:lpstr>Plan</vt:lpstr>
      <vt:lpstr>La problématique</vt:lpstr>
      <vt:lpstr>La problématique</vt:lpstr>
      <vt:lpstr>“HERE”</vt:lpstr>
      <vt:lpstr>Choix technologique</vt:lpstr>
      <vt:lpstr>Diagramme de classe</vt:lpstr>
      <vt:lpstr>Diagramme de cas d’utilisation</vt:lpstr>
      <vt:lpstr>Diagramme d’activité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Hockey and Montreal</dc:title>
  <dc:creator>Mhaimdat omar</dc:creator>
  <cp:lastModifiedBy>Omar M'Haimdat</cp:lastModifiedBy>
  <cp:revision>188</cp:revision>
  <dcterms:created xsi:type="dcterms:W3CDTF">2013-07-18T20:55:57Z</dcterms:created>
  <dcterms:modified xsi:type="dcterms:W3CDTF">2018-04-19T18:34:24Z</dcterms:modified>
</cp:coreProperties>
</file>